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</p:sldIdLst>
  <p:sldSz cy="5143500" cx="9144000"/>
  <p:notesSz cx="6858000" cy="9144000"/>
  <p:embeddedFontLst>
    <p:embeddedFont>
      <p:font typeface="Roboto"/>
      <p:regular r:id="rId89"/>
      <p:bold r:id="rId90"/>
      <p:italic r:id="rId91"/>
      <p:boldItalic r:id="rId92"/>
    </p:embeddedFont>
    <p:embeddedFont>
      <p:font typeface="Fira Mono"/>
      <p:regular r:id="rId93"/>
      <p:bold r:id="rId94"/>
    </p:embeddedFont>
    <p:embeddedFont>
      <p:font typeface="Roboto Mon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FE2FE3-B799-435D-B42F-347271442419}">
  <a:tblStyle styleId="{C5FE2FE3-B799-435D-B42F-34727144241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2B6B05D-EF12-4A5C-A2D4-DB7DE50C59D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Mono-regular.fntdata"/><Relationship Id="rId94" Type="http://schemas.openxmlformats.org/officeDocument/2006/relationships/font" Target="fonts/FiraMono-bold.fntdata"/><Relationship Id="rId97" Type="http://schemas.openxmlformats.org/officeDocument/2006/relationships/font" Target="fonts/RobotoMono-italic.fntdata"/><Relationship Id="rId96" Type="http://schemas.openxmlformats.org/officeDocument/2006/relationships/font" Target="fonts/Roboto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3" Type="http://schemas.openxmlformats.org/officeDocument/2006/relationships/font" Target="fonts/FiraMono-regular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font" Target="fonts/Roboto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chrome.google.com/webstore/detail/testing-library-recorder/pnobfbfcnoeealajjgnpeodbkkhgiici" TargetMode="External"/><Relationship Id="rId10" Type="http://schemas.openxmlformats.org/officeDocument/2006/relationships/hyperlink" Target="https://nightwatchjs.org/" TargetMode="External"/><Relationship Id="rId13" Type="http://schemas.openxmlformats.org/officeDocument/2006/relationships/hyperlink" Target="https://testing-library.com/" TargetMode="External"/><Relationship Id="rId12" Type="http://schemas.openxmlformats.org/officeDocument/2006/relationships/hyperlink" Target="https://github.com/nickmccurdy/testing-library-recorder-extension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me.google.com/webstore/detail/cypress-chrome-recorder/fellcphjglholofndfmmjmheedhomgin" TargetMode="External"/><Relationship Id="rId3" Type="http://schemas.openxmlformats.org/officeDocument/2006/relationships/hyperlink" Target="https://github.com/cypress-io/cypress-recorder-extension" TargetMode="External"/><Relationship Id="rId4" Type="http://schemas.openxmlformats.org/officeDocument/2006/relationships/hyperlink" Target="https://cypress.io/" TargetMode="External"/><Relationship Id="rId9" Type="http://schemas.openxmlformats.org/officeDocument/2006/relationships/hyperlink" Target="https://github.com/nightwatchjs/nightwatch-recorder-extension" TargetMode="External"/><Relationship Id="rId15" Type="http://schemas.openxmlformats.org/officeDocument/2006/relationships/hyperlink" Target="https://github.com/webdriverio/recorder-extension" TargetMode="External"/><Relationship Id="rId14" Type="http://schemas.openxmlformats.org/officeDocument/2006/relationships/hyperlink" Target="https://chrome.google.com/webstore/detail/webdriverio-chrome-record/pllimkccefnbmghgcikpjkmmcadeddfn" TargetMode="External"/><Relationship Id="rId16" Type="http://schemas.openxmlformats.org/officeDocument/2006/relationships/hyperlink" Target="https://webdriver.io/" TargetMode="External"/><Relationship Id="rId5" Type="http://schemas.openxmlformats.org/officeDocument/2006/relationships/hyperlink" Target="https://chrome.google.com/webstore/detail/webpagetest-recorder-exte/eklpnjohdjknellndlnepihjnhpaimok" TargetMode="External"/><Relationship Id="rId6" Type="http://schemas.openxmlformats.org/officeDocument/2006/relationships/hyperlink" Target="https://docs.webpagetest.org/scripting/" TargetMode="External"/><Relationship Id="rId7" Type="http://schemas.openxmlformats.org/officeDocument/2006/relationships/hyperlink" Target="https://blog.webpagetest.org/posts/introducing-the-new-webpagetest-recorder-chrome-extension/" TargetMode="External"/><Relationship Id="rId8" Type="http://schemas.openxmlformats.org/officeDocument/2006/relationships/hyperlink" Target="https://chrome.google.com/webstore/detail/nightwatch-chrome-recorde/nhbccjfogdgkahamfohokdhcnemjafjk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acae3b98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1acae3b98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43d555ef9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43d555ef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43d555ef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b43d555ef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b43d555ef9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b43d555ef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43d555ef9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43d555ef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43d555ef9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43d555ef9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43d555ef9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b43d555ef9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43d555ef9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b43d555ef9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43d555ef9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b43d555ef9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b43d555ef9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b43d555ef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b43d555ef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b43d555ef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43d555ef9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b43d555ef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43d555ef9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43d555ef9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Cypress extension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lets you export JSON user flows as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Cypress test script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Cypress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is a front end testing tool built for the modern web.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WebPageTest extension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lets you export user flows from the Recorder directly as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WebPageTest Custom scripts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to measure site's performance. See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Converting user flows to WebPageTest custom scripts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to learn more.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Nightwatch extension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lets you export JSON user flows as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Nightwatch test script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Nightwatch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is an end-to-end testing solution for web applications and websites.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Testing Library extension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lets you export JSON user flows as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Testing Library script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Testing Library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has simple and complete testing utilities that encourage good testing practices.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WebdriverIO extension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lets you export JSON user flows as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WebdriverIO test script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de" sz="1200" u="sng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WebdriverIO</a:t>
            </a:r>
            <a:r>
              <a:rPr lang="de" sz="12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is an end-to-end testing solution for web, mobile and IoT applications and websites.</a:t>
            </a:r>
            <a:endParaRPr sz="12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b43d555ef9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b43d555ef9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b43d555ef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b43d555ef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bb6019fe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bbb6019fe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a5a04e44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ba5a04e44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cae3b984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acae3b984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bbb6019fe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bbb6019fe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cae3b984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cae3b984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b43d555ef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b43d555ef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acae3b984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acae3b98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43d555ef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b43d555ef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a5a04e44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ba5a04e44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bbeaa259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bbeaa259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b43d555ef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b43d555ef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>
                <a:solidFill>
                  <a:schemeClr val="dk1"/>
                </a:solidFill>
              </a:rPr>
              <a:t>https://github.com/GoogleChrome/lighthouse/blob/03674e9b100f769367e4f174ba7ca29a5b081912/docs/user-flows.md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a5a04e44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a5a04e44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ba5a04e44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ba5a04e44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ba5a04e44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ba5a04e44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ba5a04e44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ba5a04e44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a5a04e44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ba5a04e44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ba5a04e445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ba5a04e44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bbb6019fe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bbb6019fe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ba5a04e44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ba5a04e4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ba5a04e44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ba5a04e44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ba5a04e44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ba5a04e44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https://github.com/GoogleChrome/lighthouse/tree/main/docs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ba5a04e44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ba5a04e44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ba5a04e44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ba5a04e44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https://github.com/GoogleChrome/lighthouse/blob/main/docs/user-flows.md#triggering-a-navigation-via-user-interactions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ba5a04e44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ba5a04e44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ba5a04e44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ba5a04e44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ba5a04e44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ba5a04e44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ba5a04e44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ba5a04e44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chemeClr val="dk1"/>
                </a:solidFill>
              </a:rPr>
              <a:t>https://github.com/GoogleChrome/lighthouse/blob/03674e9b100f769367e4f174ba7ca29a5b081912/docs/user-flows.md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ba5a04e445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ba5a04e445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ba5a04e44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ba5a04e44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b43d555ef9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b43d555ef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b43d555ef9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b43d555ef9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ba5a04e44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ba5a04e44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ba5a04e44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ba5a04e44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beaa259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beaa259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bbeaa2594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bbeaa2594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b43d555ef9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b43d555ef9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acae3b984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acae3b984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bbb6019fe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bbb6019fe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bbb6019fe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bbb6019fe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bbb6019fe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bbb6019fe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43d555ef9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43d555ef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bbb6019fe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bbb6019fe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bbb6019fe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bbb6019fe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acae3b984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acae3b984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bbb6019fe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bbb6019fe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bbb6019fe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bbb6019fe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bbb6019fe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bbb6019fe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acae3b984a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acae3b984a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b43d555ef9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b43d555ef9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acae3b984a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acae3b984a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acae3b984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acae3b984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b43d555ef9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b43d555ef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acae3b984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acae3b984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acae3b984a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acae3b984a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acae3b984a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acae3b984a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acae3b984a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acae3b984a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acae3b984a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acae3b984a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acae3b984a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acae3b984a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acae3b984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acae3b984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1acae3b984a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1acae3b984a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acae3b984a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acae3b984a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acae3b984a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acae3b984a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b43d555ef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b43d555ef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acae3b984a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acae3b984a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acae3b984a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acae3b984a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acae3b984a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acae3b984a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b43d555ef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b43d555ef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hyperlink" Target="https://github.com/puppeteer/repla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chrome.com/docs/lighthouse/overview/#psi" TargetMode="External"/><Relationship Id="rId4" Type="http://schemas.openxmlformats.org/officeDocument/2006/relationships/hyperlink" Target="https://github.com/GoogleChrome/lighthouse-ci/blob/main/docs/getting-started.md" TargetMode="External"/><Relationship Id="rId5" Type="http://schemas.openxmlformats.org/officeDocument/2006/relationships/hyperlink" Target="https://github.com/GoogleChrome/lighthouse" TargetMode="External"/><Relationship Id="rId6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GoogleChrome/lighthouse/tree/main/doc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Relationship Id="rId4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hyperlink" Target="https://github.com/push-based/user-flow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hyperlink" Target="https://github.com/push-based/user-flow" TargetMode="External"/><Relationship Id="rId7" Type="http://schemas.openxmlformats.org/officeDocument/2006/relationships/image" Target="../media/image48.png"/><Relationship Id="rId8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4.png"/><Relationship Id="rId4" Type="http://schemas.openxmlformats.org/officeDocument/2006/relationships/hyperlink" Target="https://martinfowler.com/bliki/PageObject.html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1.png"/><Relationship Id="rId4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49.png"/><Relationship Id="rId6" Type="http://schemas.openxmlformats.org/officeDocument/2006/relationships/image" Target="../media/image5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User Flows</a:t>
            </a:r>
            <a:endParaRPr/>
          </a:p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3062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Next level Runtime Performance Measures</a:t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217" y="1428175"/>
            <a:ext cx="1549050" cy="1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58" y="0"/>
            <a:ext cx="78330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/>
        </p:nvSpPr>
        <p:spPr>
          <a:xfrm>
            <a:off x="887100" y="1934575"/>
            <a:ext cx="760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Edit Recording</a:t>
            </a:r>
            <a:endParaRPr sz="3600"/>
          </a:p>
        </p:txBody>
      </p:sp>
      <p:sp>
        <p:nvSpPr>
          <p:cNvPr id="125" name="Google Shape;125;p24"/>
          <p:cNvSpPr txBox="1"/>
          <p:nvPr/>
        </p:nvSpPr>
        <p:spPr>
          <a:xfrm>
            <a:off x="2177475" y="2026975"/>
            <a:ext cx="70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" sz="2400">
                <a:solidFill>
                  <a:schemeClr val="dk1"/>
                </a:solidFill>
              </a:rPr>
              <a:t>✏️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2613" l="0" r="0" t="1993"/>
          <a:stretch/>
        </p:blipFill>
        <p:spPr>
          <a:xfrm>
            <a:off x="288075" y="842400"/>
            <a:ext cx="4755000" cy="429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4389198" y="2608295"/>
            <a:ext cx="208200" cy="23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Add/Remove Selector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00" y="842400"/>
            <a:ext cx="5270022" cy="43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Edit Selector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00" y="842400"/>
            <a:ext cx="5213476" cy="432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Add/Remove Step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00" y="842400"/>
            <a:ext cx="5189301" cy="430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5477300" y="2505425"/>
            <a:ext cx="2524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wait until there are 9 </a:t>
            </a:r>
            <a:r>
              <a:rPr lang="de">
                <a:highlight>
                  <a:schemeClr val="lt2"/>
                </a:highlight>
                <a:latin typeface="Fira Mono"/>
                <a:ea typeface="Fira Mono"/>
                <a:cs typeface="Fira Mono"/>
                <a:sym typeface="Fira Mono"/>
              </a:rPr>
              <a:t>.cup</a:t>
            </a:r>
            <a:r>
              <a:rPr lang="de"/>
              <a:t> elements visible on the page</a:t>
            </a:r>
            <a:endParaRPr/>
          </a:p>
        </p:txBody>
      </p:sp>
      <p:sp>
        <p:nvSpPr>
          <p:cNvPr id="151" name="Google Shape;151;p28"/>
          <p:cNvSpPr/>
          <p:nvPr/>
        </p:nvSpPr>
        <p:spPr>
          <a:xfrm>
            <a:off x="1650250" y="2960250"/>
            <a:ext cx="1157700" cy="86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Advanced Element Assertion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Export User Flows</a:t>
            </a:r>
            <a:endParaRPr sz="300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325"/>
            <a:ext cx="6214252" cy="38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Export</a:t>
            </a:r>
            <a:r>
              <a:rPr lang="de" sz="3000"/>
              <a:t> User Flows</a:t>
            </a:r>
            <a:endParaRPr sz="3000"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325"/>
            <a:ext cx="6214252" cy="38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Export</a:t>
            </a:r>
            <a:r>
              <a:rPr lang="de" sz="3000"/>
              <a:t> User Flows</a:t>
            </a:r>
            <a:endParaRPr sz="3000"/>
          </a:p>
        </p:txBody>
      </p:sp>
      <p:sp>
        <p:nvSpPr>
          <p:cNvPr id="170" name="Google Shape;170;p31"/>
          <p:cNvSpPr/>
          <p:nvPr/>
        </p:nvSpPr>
        <p:spPr>
          <a:xfrm>
            <a:off x="985050" y="1640025"/>
            <a:ext cx="1533300" cy="4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JSON</a:t>
            </a:r>
            <a:endParaRPr/>
          </a:p>
        </p:txBody>
      </p:sp>
      <p:sp>
        <p:nvSpPr>
          <p:cNvPr id="171" name="Google Shape;171;p31"/>
          <p:cNvSpPr/>
          <p:nvPr/>
        </p:nvSpPr>
        <p:spPr>
          <a:xfrm>
            <a:off x="3792975" y="1640025"/>
            <a:ext cx="1533300" cy="4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replay</a:t>
            </a:r>
            <a:endParaRPr/>
          </a:p>
        </p:txBody>
      </p:sp>
      <p:sp>
        <p:nvSpPr>
          <p:cNvPr id="172" name="Google Shape;172;p31"/>
          <p:cNvSpPr/>
          <p:nvPr/>
        </p:nvSpPr>
        <p:spPr>
          <a:xfrm>
            <a:off x="6600900" y="1640025"/>
            <a:ext cx="1533300" cy="4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script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025" y="660225"/>
            <a:ext cx="611050" cy="8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363500" y="2371650"/>
            <a:ext cx="288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human-readable JSON object</a:t>
            </a:r>
            <a:br>
              <a:rPr lang="de"/>
            </a:br>
            <a:br>
              <a:rPr lang="de"/>
            </a:br>
            <a:r>
              <a:rPr lang="de"/>
              <a:t>useful to </a:t>
            </a:r>
            <a:r>
              <a:rPr lang="de"/>
              <a:t>re-import into other recorders</a:t>
            </a:r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3130050" y="2371650"/>
            <a:ext cx="288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replay script for </a:t>
            </a:r>
            <a:r>
              <a:rPr lang="de" u="sng">
                <a:solidFill>
                  <a:schemeClr val="hlink"/>
                </a:solidFill>
                <a:hlinkClick r:id="rId4"/>
              </a:rPr>
              <a:t>@puppeteer/replay</a:t>
            </a:r>
            <a:br>
              <a:rPr lang="de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steps remain as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/>
            </a:br>
            <a:r>
              <a:rPr lang="de"/>
              <a:t>useful to integrate into CI/CD pipeline</a:t>
            </a:r>
            <a:endParaRPr/>
          </a:p>
        </p:txBody>
      </p:sp>
      <p:sp>
        <p:nvSpPr>
          <p:cNvPr id="176" name="Google Shape;176;p31"/>
          <p:cNvSpPr txBox="1"/>
          <p:nvPr/>
        </p:nvSpPr>
        <p:spPr>
          <a:xfrm>
            <a:off x="5925600" y="2371650"/>
            <a:ext cx="288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converts recording to javascript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run recording with puppeteer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cannot be converted back (no re-import possible)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 b="2787" l="0" r="0" t="1765"/>
          <a:stretch/>
        </p:blipFill>
        <p:spPr>
          <a:xfrm>
            <a:off x="491325" y="744950"/>
            <a:ext cx="7634600" cy="44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Export</a:t>
            </a:r>
            <a:r>
              <a:rPr lang="de" sz="3000"/>
              <a:t> User Flows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Recorder</a:t>
            </a:r>
            <a:endParaRPr/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3062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Record, replay, and measure user flows</a:t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1932675" y="1838250"/>
            <a:ext cx="1002000" cy="9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2300"/>
              </a:spcAft>
              <a:buNone/>
            </a:pPr>
            <a:r>
              <a:rPr b="1" lang="de" sz="4800">
                <a:solidFill>
                  <a:srgbClr val="333333"/>
                </a:solidFill>
              </a:rPr>
              <a:t>🎥</a:t>
            </a:r>
            <a:endParaRPr b="1" sz="48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150" y="1386138"/>
            <a:ext cx="919450" cy="9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725" y="3183475"/>
            <a:ext cx="2057726" cy="6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275" y="1386150"/>
            <a:ext cx="919448" cy="91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4875" y="1386150"/>
            <a:ext cx="919450" cy="9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6375" y="2839300"/>
            <a:ext cx="104257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Export User Flows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2150850"/>
            <a:ext cx="6698100" cy="14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Demo &amp; Exercise</a:t>
            </a:r>
            <a:br>
              <a:rPr lang="de" sz="4800"/>
            </a:br>
            <a:r>
              <a:rPr lang="de" sz="4800"/>
              <a:t>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Chrome User Flow Recorder</a:t>
            </a:r>
            <a:endParaRPr sz="3000"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Lighthouse</a:t>
            </a:r>
            <a:endParaRPr/>
          </a:p>
        </p:txBody>
      </p:sp>
      <p:sp>
        <p:nvSpPr>
          <p:cNvPr id="204" name="Google Shape;20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Audit Web Vitals &amp; Performance Best Practices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500" y="1854550"/>
            <a:ext cx="1544826" cy="8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Lighthouse</a:t>
            </a:r>
            <a:endParaRPr sz="3000"/>
          </a:p>
        </p:txBody>
      </p:sp>
      <p:sp>
        <p:nvSpPr>
          <p:cNvPr id="211" name="Google Shape;211;p36"/>
          <p:cNvSpPr txBox="1"/>
          <p:nvPr/>
        </p:nvSpPr>
        <p:spPr>
          <a:xfrm>
            <a:off x="435000" y="2791950"/>
            <a:ext cx="4593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in Chrome DevTools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from the command line (lighthouse CLI)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as nodejs script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u="sng">
                <a:solidFill>
                  <a:schemeClr val="hlink"/>
                </a:solidFill>
                <a:hlinkClick r:id="rId3"/>
              </a:rPr>
              <a:t>from web UI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/>
              <a:t>in CI (</a:t>
            </a:r>
            <a:r>
              <a:rPr lang="de" sz="1300" u="sng">
                <a:solidFill>
                  <a:schemeClr val="hlink"/>
                </a:solidFill>
                <a:hlinkClick r:id="rId4"/>
              </a:rPr>
              <a:t>lighthouse CI</a:t>
            </a:r>
            <a:r>
              <a:rPr lang="de" sz="1300"/>
              <a:t>)</a:t>
            </a:r>
            <a:endParaRPr sz="1300"/>
          </a:p>
        </p:txBody>
      </p:sp>
      <p:sp>
        <p:nvSpPr>
          <p:cNvPr id="212" name="Google Shape;212;p36"/>
          <p:cNvSpPr txBox="1"/>
          <p:nvPr/>
        </p:nvSpPr>
        <p:spPr>
          <a:xfrm>
            <a:off x="435000" y="1185475"/>
            <a:ext cx="5649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Lighthouse </a:t>
            </a:r>
            <a:r>
              <a:rPr b="1" i="1" lang="de"/>
              <a:t>analyzes</a:t>
            </a:r>
            <a:r>
              <a:rPr i="1" lang="de"/>
              <a:t> web apps and web pages, collecting modern </a:t>
            </a:r>
            <a:r>
              <a:rPr b="1" i="1" lang="de"/>
              <a:t>performance metrics</a:t>
            </a:r>
            <a:r>
              <a:rPr i="1" lang="de"/>
              <a:t> and insights on developer </a:t>
            </a:r>
            <a:r>
              <a:rPr b="1" i="1" lang="de"/>
              <a:t>best practices</a:t>
            </a:r>
            <a:r>
              <a:rPr i="1" lang="de"/>
              <a:t>.</a:t>
            </a:r>
            <a:br>
              <a:rPr i="1" lang="de"/>
            </a:br>
            <a:br>
              <a:rPr i="1" lang="de"/>
            </a:br>
            <a:r>
              <a:rPr i="1" lang="de" sz="1100">
                <a:solidFill>
                  <a:schemeClr val="dk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GoogleChrome</a:t>
            </a:r>
            <a:endParaRPr i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3625" y="2401373"/>
            <a:ext cx="3153748" cy="183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435000" y="2391750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Run: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69" y="152400"/>
            <a:ext cx="8480262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0" name="Google Shape;220;p37"/>
          <p:cNvSpPr/>
          <p:nvPr/>
        </p:nvSpPr>
        <p:spPr>
          <a:xfrm>
            <a:off x="7177150" y="1513432"/>
            <a:ext cx="1489500" cy="353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/>
          <p:nvPr/>
        </p:nvSpPr>
        <p:spPr>
          <a:xfrm>
            <a:off x="587300" y="2729248"/>
            <a:ext cx="1611900" cy="48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7379"/>
            <a:ext cx="9144000" cy="438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000" y="0"/>
            <a:ext cx="1868000" cy="15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6" y="1683650"/>
            <a:ext cx="8108568" cy="328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/>
          <p:nvPr/>
        </p:nvSpPr>
        <p:spPr>
          <a:xfrm>
            <a:off x="3024038" y="3820836"/>
            <a:ext cx="14952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0"/>
          <p:cNvSpPr/>
          <p:nvPr/>
        </p:nvSpPr>
        <p:spPr>
          <a:xfrm>
            <a:off x="1365550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0"/>
          <p:cNvSpPr/>
          <p:nvPr/>
        </p:nvSpPr>
        <p:spPr>
          <a:xfrm>
            <a:off x="2192300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0"/>
          <p:cNvSpPr/>
          <p:nvPr/>
        </p:nvSpPr>
        <p:spPr>
          <a:xfrm>
            <a:off x="4672549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0"/>
          <p:cNvSpPr/>
          <p:nvPr/>
        </p:nvSpPr>
        <p:spPr>
          <a:xfrm>
            <a:off x="5499298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6326048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0"/>
          <p:cNvSpPr/>
          <p:nvPr/>
        </p:nvSpPr>
        <p:spPr>
          <a:xfrm>
            <a:off x="7152798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40"/>
          <p:cNvCxnSpPr/>
          <p:nvPr/>
        </p:nvCxnSpPr>
        <p:spPr>
          <a:xfrm>
            <a:off x="2115639" y="350882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5" name="Google Shape;245;p40"/>
          <p:cNvCxnSpPr/>
          <p:nvPr/>
        </p:nvCxnSpPr>
        <p:spPr>
          <a:xfrm>
            <a:off x="4595888" y="350882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6" name="Google Shape;246;p40"/>
          <p:cNvCxnSpPr/>
          <p:nvPr/>
        </p:nvCxnSpPr>
        <p:spPr>
          <a:xfrm>
            <a:off x="6249387" y="350882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247" name="Google Shape;247;p40"/>
          <p:cNvGrpSpPr/>
          <p:nvPr/>
        </p:nvGrpSpPr>
        <p:grpSpPr>
          <a:xfrm>
            <a:off x="3769049" y="3614135"/>
            <a:ext cx="749959" cy="55159"/>
            <a:chOff x="3516781" y="2808800"/>
            <a:chExt cx="978931" cy="72000"/>
          </a:xfrm>
        </p:grpSpPr>
        <p:sp>
          <p:nvSpPr>
            <p:cNvPr id="248" name="Google Shape;248;p40"/>
            <p:cNvSpPr/>
            <p:nvPr/>
          </p:nvSpPr>
          <p:spPr>
            <a:xfrm>
              <a:off x="3516781" y="2808800"/>
              <a:ext cx="978900" cy="720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0"/>
            <p:cNvSpPr/>
            <p:nvPr/>
          </p:nvSpPr>
          <p:spPr>
            <a:xfrm>
              <a:off x="4423712" y="2808800"/>
              <a:ext cx="72000" cy="720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0"/>
          <p:cNvSpPr/>
          <p:nvPr/>
        </p:nvSpPr>
        <p:spPr>
          <a:xfrm>
            <a:off x="4678947" y="4044732"/>
            <a:ext cx="20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0"/>
          <p:cNvSpPr/>
          <p:nvPr/>
        </p:nvSpPr>
        <p:spPr>
          <a:xfrm>
            <a:off x="2357246" y="4044732"/>
            <a:ext cx="4458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0"/>
          <p:cNvSpPr/>
          <p:nvPr/>
        </p:nvSpPr>
        <p:spPr>
          <a:xfrm>
            <a:off x="3438296" y="4044732"/>
            <a:ext cx="4977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40"/>
          <p:cNvCxnSpPr/>
          <p:nvPr/>
        </p:nvCxnSpPr>
        <p:spPr>
          <a:xfrm>
            <a:off x="2939575" y="3508944"/>
            <a:ext cx="2700" cy="764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4" name="Google Shape;254;p40"/>
          <p:cNvSpPr/>
          <p:nvPr/>
        </p:nvSpPr>
        <p:spPr>
          <a:xfrm>
            <a:off x="1768867" y="4044732"/>
            <a:ext cx="20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40"/>
          <p:cNvCxnSpPr/>
          <p:nvPr/>
        </p:nvCxnSpPr>
        <p:spPr>
          <a:xfrm>
            <a:off x="5422632" y="350894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6" name="Google Shape;256;p40"/>
          <p:cNvSpPr/>
          <p:nvPr/>
        </p:nvSpPr>
        <p:spPr>
          <a:xfrm>
            <a:off x="3138508" y="4044732"/>
            <a:ext cx="2580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" name="Google Shape;257;p40"/>
          <p:cNvCxnSpPr/>
          <p:nvPr/>
        </p:nvCxnSpPr>
        <p:spPr>
          <a:xfrm>
            <a:off x="7076125" y="3508944"/>
            <a:ext cx="0" cy="764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8" name="Google Shape;258;p40"/>
          <p:cNvSpPr/>
          <p:nvPr/>
        </p:nvSpPr>
        <p:spPr>
          <a:xfrm>
            <a:off x="5860662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2197333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3970624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0"/>
          <p:cNvSpPr/>
          <p:nvPr/>
        </p:nvSpPr>
        <p:spPr>
          <a:xfrm>
            <a:off x="3017399" y="4044732"/>
            <a:ext cx="8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4923435" y="4044732"/>
            <a:ext cx="309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0"/>
          <p:cNvSpPr/>
          <p:nvPr/>
        </p:nvSpPr>
        <p:spPr>
          <a:xfrm>
            <a:off x="4131204" y="4044739"/>
            <a:ext cx="387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5510534" y="4044732"/>
            <a:ext cx="309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0"/>
          <p:cNvSpPr/>
          <p:nvPr/>
        </p:nvSpPr>
        <p:spPr>
          <a:xfrm>
            <a:off x="6023297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6333549" y="4044732"/>
            <a:ext cx="20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7166663" y="4044732"/>
            <a:ext cx="2580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0"/>
          <p:cNvSpPr/>
          <p:nvPr/>
        </p:nvSpPr>
        <p:spPr>
          <a:xfrm>
            <a:off x="6572963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40"/>
          <p:cNvGrpSpPr/>
          <p:nvPr/>
        </p:nvGrpSpPr>
        <p:grpSpPr>
          <a:xfrm>
            <a:off x="498677" y="1944304"/>
            <a:ext cx="1556400" cy="809535"/>
            <a:chOff x="580963" y="521275"/>
            <a:chExt cx="1556400" cy="809535"/>
          </a:xfrm>
        </p:grpSpPr>
        <p:sp>
          <p:nvSpPr>
            <p:cNvPr id="270" name="Google Shape;270;p40"/>
            <p:cNvSpPr txBox="1"/>
            <p:nvPr/>
          </p:nvSpPr>
          <p:spPr>
            <a:xfrm>
              <a:off x="580963" y="5212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navigation</a:t>
              </a:r>
              <a:endParaRPr/>
            </a:p>
          </p:txBody>
        </p:sp>
        <p:pic>
          <p:nvPicPr>
            <p:cNvPr id="271" name="Google Shape;27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9141" y="949920"/>
              <a:ext cx="340042" cy="38089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2" name="Google Shape;272;p40"/>
          <p:cNvCxnSpPr/>
          <p:nvPr/>
        </p:nvCxnSpPr>
        <p:spPr>
          <a:xfrm>
            <a:off x="1277450" y="2763526"/>
            <a:ext cx="0" cy="1509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73" name="Google Shape;273;p40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2900"/>
              <a:t>Bootstrap Performance Only</a:t>
            </a:r>
            <a:endParaRPr sz="2320"/>
          </a:p>
        </p:txBody>
      </p:sp>
      <p:sp>
        <p:nvSpPr>
          <p:cNvPr id="274" name="Google Shape;274;p40"/>
          <p:cNvSpPr txBox="1"/>
          <p:nvPr/>
        </p:nvSpPr>
        <p:spPr>
          <a:xfrm>
            <a:off x="2704175" y="3010841"/>
            <a:ext cx="497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/>
              <a:t>🙄</a:t>
            </a:r>
            <a:endParaRPr sz="1900"/>
          </a:p>
        </p:txBody>
      </p:sp>
      <p:sp>
        <p:nvSpPr>
          <p:cNvPr id="275" name="Google Shape;275;p40"/>
          <p:cNvSpPr txBox="1"/>
          <p:nvPr/>
        </p:nvSpPr>
        <p:spPr>
          <a:xfrm>
            <a:off x="4338758" y="3010841"/>
            <a:ext cx="497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/>
              <a:t>🙄</a:t>
            </a:r>
            <a:endParaRPr sz="1900"/>
          </a:p>
        </p:txBody>
      </p:sp>
      <p:sp>
        <p:nvSpPr>
          <p:cNvPr id="276" name="Google Shape;276;p40"/>
          <p:cNvSpPr txBox="1"/>
          <p:nvPr/>
        </p:nvSpPr>
        <p:spPr>
          <a:xfrm>
            <a:off x="5176958" y="3010841"/>
            <a:ext cx="497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/>
              <a:t>🙄</a:t>
            </a:r>
            <a:endParaRPr sz="1900"/>
          </a:p>
        </p:txBody>
      </p:sp>
      <p:sp>
        <p:nvSpPr>
          <p:cNvPr id="277" name="Google Shape;277;p40"/>
          <p:cNvSpPr txBox="1"/>
          <p:nvPr/>
        </p:nvSpPr>
        <p:spPr>
          <a:xfrm>
            <a:off x="6001219" y="3010841"/>
            <a:ext cx="497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/>
              <a:t>🙄</a:t>
            </a:r>
            <a:endParaRPr sz="1900"/>
          </a:p>
        </p:txBody>
      </p:sp>
      <p:sp>
        <p:nvSpPr>
          <p:cNvPr id="278" name="Google Shape;278;p40"/>
          <p:cNvSpPr txBox="1"/>
          <p:nvPr/>
        </p:nvSpPr>
        <p:spPr>
          <a:xfrm>
            <a:off x="6824551" y="3010841"/>
            <a:ext cx="497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/>
              <a:t>🙄</a:t>
            </a:r>
            <a:endParaRPr sz="1900"/>
          </a:p>
        </p:txBody>
      </p:sp>
      <p:sp>
        <p:nvSpPr>
          <p:cNvPr id="279" name="Google Shape;279;p40"/>
          <p:cNvSpPr txBox="1"/>
          <p:nvPr/>
        </p:nvSpPr>
        <p:spPr>
          <a:xfrm>
            <a:off x="1871551" y="3010841"/>
            <a:ext cx="497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900"/>
              <a:t>🙄</a:t>
            </a:r>
            <a:endParaRPr sz="1900"/>
          </a:p>
        </p:txBody>
      </p:sp>
      <p:sp>
        <p:nvSpPr>
          <p:cNvPr id="280" name="Google Shape;280;p40"/>
          <p:cNvSpPr txBox="1"/>
          <p:nvPr/>
        </p:nvSpPr>
        <p:spPr>
          <a:xfrm>
            <a:off x="4081650" y="914305"/>
            <a:ext cx="6735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😞</a:t>
            </a:r>
            <a:endParaRPr sz="3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User Flows</a:t>
            </a:r>
            <a:endParaRPr/>
          </a:p>
        </p:txBody>
      </p:sp>
      <p:sp>
        <p:nvSpPr>
          <p:cNvPr id="286" name="Google Shape;286;p41"/>
          <p:cNvSpPr txBox="1"/>
          <p:nvPr>
            <p:ph idx="1" type="subTitle"/>
          </p:nvPr>
        </p:nvSpPr>
        <p:spPr>
          <a:xfrm>
            <a:off x="311700" y="3062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Audit the entire pages lifecycle</a:t>
            </a:r>
            <a:endParaRPr/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217" y="1428175"/>
            <a:ext cx="1549050" cy="15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/>
          <p:nvPr/>
        </p:nvSpPr>
        <p:spPr>
          <a:xfrm>
            <a:off x="3024038" y="3820836"/>
            <a:ext cx="14952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2"/>
          <p:cNvSpPr/>
          <p:nvPr/>
        </p:nvSpPr>
        <p:spPr>
          <a:xfrm>
            <a:off x="1365550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2"/>
          <p:cNvSpPr/>
          <p:nvPr/>
        </p:nvSpPr>
        <p:spPr>
          <a:xfrm>
            <a:off x="2192300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2"/>
          <p:cNvSpPr/>
          <p:nvPr/>
        </p:nvSpPr>
        <p:spPr>
          <a:xfrm>
            <a:off x="4672549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2"/>
          <p:cNvSpPr/>
          <p:nvPr/>
        </p:nvSpPr>
        <p:spPr>
          <a:xfrm>
            <a:off x="5499298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2"/>
          <p:cNvSpPr/>
          <p:nvPr/>
        </p:nvSpPr>
        <p:spPr>
          <a:xfrm>
            <a:off x="6326048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7152798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42"/>
          <p:cNvCxnSpPr/>
          <p:nvPr/>
        </p:nvCxnSpPr>
        <p:spPr>
          <a:xfrm>
            <a:off x="2115639" y="350882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0" name="Google Shape;300;p42"/>
          <p:cNvCxnSpPr>
            <a:stCxn id="301" idx="2"/>
          </p:cNvCxnSpPr>
          <p:nvPr/>
        </p:nvCxnSpPr>
        <p:spPr>
          <a:xfrm>
            <a:off x="2939582" y="2753839"/>
            <a:ext cx="2700" cy="15192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2" name="Google Shape;302;p42"/>
          <p:cNvCxnSpPr/>
          <p:nvPr/>
        </p:nvCxnSpPr>
        <p:spPr>
          <a:xfrm>
            <a:off x="4595888" y="350882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3" name="Google Shape;303;p42"/>
          <p:cNvCxnSpPr>
            <a:stCxn id="304" idx="2"/>
          </p:cNvCxnSpPr>
          <p:nvPr/>
        </p:nvCxnSpPr>
        <p:spPr>
          <a:xfrm>
            <a:off x="5422627" y="2753839"/>
            <a:ext cx="0" cy="15195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5" name="Google Shape;305;p42"/>
          <p:cNvCxnSpPr/>
          <p:nvPr/>
        </p:nvCxnSpPr>
        <p:spPr>
          <a:xfrm>
            <a:off x="6249387" y="350882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06" name="Google Shape;306;p42"/>
          <p:cNvCxnSpPr>
            <a:stCxn id="307" idx="2"/>
          </p:cNvCxnSpPr>
          <p:nvPr/>
        </p:nvCxnSpPr>
        <p:spPr>
          <a:xfrm>
            <a:off x="7076113" y="2753839"/>
            <a:ext cx="0" cy="15192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308" name="Google Shape;308;p42"/>
          <p:cNvGrpSpPr/>
          <p:nvPr/>
        </p:nvGrpSpPr>
        <p:grpSpPr>
          <a:xfrm>
            <a:off x="3769049" y="3614135"/>
            <a:ext cx="749959" cy="55159"/>
            <a:chOff x="3516781" y="2808800"/>
            <a:chExt cx="978931" cy="72000"/>
          </a:xfrm>
        </p:grpSpPr>
        <p:sp>
          <p:nvSpPr>
            <p:cNvPr id="309" name="Google Shape;309;p42"/>
            <p:cNvSpPr/>
            <p:nvPr/>
          </p:nvSpPr>
          <p:spPr>
            <a:xfrm>
              <a:off x="3516781" y="2808800"/>
              <a:ext cx="978900" cy="720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4423712" y="2808800"/>
              <a:ext cx="72000" cy="720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2"/>
          <p:cNvSpPr/>
          <p:nvPr/>
        </p:nvSpPr>
        <p:spPr>
          <a:xfrm>
            <a:off x="4678947" y="4044732"/>
            <a:ext cx="20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2357246" y="4044732"/>
            <a:ext cx="4458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2"/>
          <p:cNvSpPr/>
          <p:nvPr/>
        </p:nvSpPr>
        <p:spPr>
          <a:xfrm>
            <a:off x="3438296" y="4044732"/>
            <a:ext cx="4977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1768867" y="4044732"/>
            <a:ext cx="20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3138508" y="4044732"/>
            <a:ext cx="2580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5860662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2197333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2"/>
          <p:cNvSpPr/>
          <p:nvPr/>
        </p:nvSpPr>
        <p:spPr>
          <a:xfrm>
            <a:off x="3970624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3017399" y="4044732"/>
            <a:ext cx="8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2"/>
          <p:cNvSpPr/>
          <p:nvPr/>
        </p:nvSpPr>
        <p:spPr>
          <a:xfrm>
            <a:off x="4923435" y="4044732"/>
            <a:ext cx="309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2"/>
          <p:cNvSpPr/>
          <p:nvPr/>
        </p:nvSpPr>
        <p:spPr>
          <a:xfrm>
            <a:off x="4131204" y="4044739"/>
            <a:ext cx="387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2"/>
          <p:cNvSpPr/>
          <p:nvPr/>
        </p:nvSpPr>
        <p:spPr>
          <a:xfrm>
            <a:off x="5510534" y="4044732"/>
            <a:ext cx="309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6023297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2"/>
          <p:cNvSpPr/>
          <p:nvPr/>
        </p:nvSpPr>
        <p:spPr>
          <a:xfrm>
            <a:off x="6333549" y="4044732"/>
            <a:ext cx="20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2"/>
          <p:cNvSpPr/>
          <p:nvPr/>
        </p:nvSpPr>
        <p:spPr>
          <a:xfrm>
            <a:off x="7166663" y="4044732"/>
            <a:ext cx="2580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2"/>
          <p:cNvSpPr/>
          <p:nvPr/>
        </p:nvSpPr>
        <p:spPr>
          <a:xfrm>
            <a:off x="6572963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2"/>
          <p:cNvGrpSpPr/>
          <p:nvPr/>
        </p:nvGrpSpPr>
        <p:grpSpPr>
          <a:xfrm>
            <a:off x="498677" y="1944304"/>
            <a:ext cx="1556400" cy="809535"/>
            <a:chOff x="580963" y="521275"/>
            <a:chExt cx="1556400" cy="809535"/>
          </a:xfrm>
        </p:grpSpPr>
        <p:sp>
          <p:nvSpPr>
            <p:cNvPr id="328" name="Google Shape;328;p42"/>
            <p:cNvSpPr txBox="1"/>
            <p:nvPr/>
          </p:nvSpPr>
          <p:spPr>
            <a:xfrm>
              <a:off x="580963" y="5212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navigation</a:t>
              </a:r>
              <a:endParaRPr/>
            </a:p>
          </p:txBody>
        </p:sp>
        <p:pic>
          <p:nvPicPr>
            <p:cNvPr id="329" name="Google Shape;32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9141" y="949920"/>
              <a:ext cx="340042" cy="3808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p42"/>
          <p:cNvGrpSpPr/>
          <p:nvPr/>
        </p:nvGrpSpPr>
        <p:grpSpPr>
          <a:xfrm>
            <a:off x="4644427" y="1937621"/>
            <a:ext cx="1556400" cy="816217"/>
            <a:chOff x="2332852" y="521275"/>
            <a:chExt cx="1556400" cy="816217"/>
          </a:xfrm>
        </p:grpSpPr>
        <p:pic>
          <p:nvPicPr>
            <p:cNvPr id="304" name="Google Shape;30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1028" y="943238"/>
              <a:ext cx="380047" cy="394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42"/>
            <p:cNvSpPr txBox="1"/>
            <p:nvPr/>
          </p:nvSpPr>
          <p:spPr>
            <a:xfrm>
              <a:off x="2332852" y="5212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>
                  <a:solidFill>
                    <a:schemeClr val="dk1"/>
                  </a:solidFill>
                </a:rPr>
                <a:t>timespan</a:t>
              </a:r>
              <a:endParaRPr/>
            </a:p>
          </p:txBody>
        </p:sp>
      </p:grpSp>
      <p:grpSp>
        <p:nvGrpSpPr>
          <p:cNvPr id="332" name="Google Shape;332;p42"/>
          <p:cNvGrpSpPr/>
          <p:nvPr/>
        </p:nvGrpSpPr>
        <p:grpSpPr>
          <a:xfrm>
            <a:off x="6297913" y="1950986"/>
            <a:ext cx="1556400" cy="802853"/>
            <a:chOff x="4543363" y="521275"/>
            <a:chExt cx="1556400" cy="802853"/>
          </a:xfrm>
        </p:grpSpPr>
        <p:pic>
          <p:nvPicPr>
            <p:cNvPr id="307" name="Google Shape;307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4874" y="956602"/>
              <a:ext cx="353378" cy="367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42"/>
            <p:cNvSpPr txBox="1"/>
            <p:nvPr/>
          </p:nvSpPr>
          <p:spPr>
            <a:xfrm>
              <a:off x="4543363" y="5212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snapshot</a:t>
              </a:r>
              <a:endParaRPr/>
            </a:p>
          </p:txBody>
        </p:sp>
      </p:grpSp>
      <p:cxnSp>
        <p:nvCxnSpPr>
          <p:cNvPr id="334" name="Google Shape;334;p42"/>
          <p:cNvCxnSpPr/>
          <p:nvPr/>
        </p:nvCxnSpPr>
        <p:spPr>
          <a:xfrm>
            <a:off x="1277450" y="2763526"/>
            <a:ext cx="0" cy="1509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335" name="Google Shape;335;p42"/>
          <p:cNvGrpSpPr/>
          <p:nvPr/>
        </p:nvGrpSpPr>
        <p:grpSpPr>
          <a:xfrm>
            <a:off x="2161382" y="1937621"/>
            <a:ext cx="1556400" cy="816217"/>
            <a:chOff x="2332852" y="521275"/>
            <a:chExt cx="1556400" cy="816217"/>
          </a:xfrm>
        </p:grpSpPr>
        <p:pic>
          <p:nvPicPr>
            <p:cNvPr id="301" name="Google Shape;301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1028" y="943238"/>
              <a:ext cx="380047" cy="394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42"/>
            <p:cNvSpPr txBox="1"/>
            <p:nvPr/>
          </p:nvSpPr>
          <p:spPr>
            <a:xfrm>
              <a:off x="2332852" y="5212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>
                  <a:solidFill>
                    <a:schemeClr val="dk1"/>
                  </a:solidFill>
                </a:rPr>
                <a:t>timespan</a:t>
              </a:r>
              <a:endParaRPr/>
            </a:p>
          </p:txBody>
        </p:sp>
      </p:grpSp>
      <p:sp>
        <p:nvSpPr>
          <p:cNvPr id="337" name="Google Shape;337;p42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2900"/>
              <a:t>User Interactions Over Time</a:t>
            </a:r>
            <a:endParaRPr sz="23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45" y="0"/>
            <a:ext cx="846131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>
            <a:off x="4295550" y="2990650"/>
            <a:ext cx="2056500" cy="2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69" y="152400"/>
            <a:ext cx="8480262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3" name="Google Shape;343;p43"/>
          <p:cNvSpPr/>
          <p:nvPr/>
        </p:nvSpPr>
        <p:spPr>
          <a:xfrm>
            <a:off x="565100" y="2445150"/>
            <a:ext cx="1554600" cy="78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325050" y="3284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" sz="2400">
                <a:solidFill>
                  <a:schemeClr val="dk1"/>
                </a:solidFill>
              </a:rPr>
              <a:t>💡</a:t>
            </a:r>
            <a:r>
              <a:rPr lang="de" sz="2100">
                <a:solidFill>
                  <a:schemeClr val="dk1"/>
                </a:solidFill>
              </a:rPr>
              <a:t> 2 new modes!!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" name="Google Shape;349;p44"/>
          <p:cNvGraphicFramePr/>
          <p:nvPr/>
        </p:nvGraphicFramePr>
        <p:xfrm>
          <a:off x="299338" y="19716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{C5FE2FE3-B799-435D-B42F-347271442419}</a:tableStyleId>
              </a:tblPr>
              <a:tblGrid>
                <a:gridCol w="668375"/>
                <a:gridCol w="995000"/>
                <a:gridCol w="1328175"/>
                <a:gridCol w="1246250"/>
                <a:gridCol w="1214450"/>
                <a:gridCol w="1497300"/>
                <a:gridCol w="951800"/>
                <a:gridCol w="643950"/>
              </a:tblGrid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Icon</a:t>
                      </a:r>
                      <a:endParaRPr b="1"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Mode</a:t>
                      </a:r>
                      <a:endParaRPr b="1"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Measure</a:t>
                      </a:r>
                      <a:endParaRPr b="1"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Performance</a:t>
                      </a:r>
                      <a:endParaRPr b="1"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Accessibility</a:t>
                      </a:r>
                      <a:endParaRPr b="1"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Best Practices</a:t>
                      </a:r>
                      <a:endParaRPr b="1"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SEO</a:t>
                      </a:r>
                      <a:endParaRPr b="1"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PWA</a:t>
                      </a:r>
                      <a:endParaRPr b="1"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Navigation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Page load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100% / 30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100% / 30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100% / 30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100% / 30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✔ / 7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Timespan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User Interaction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10 / 10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❌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7 / 7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❌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❌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Snapshot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Current page state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4 / 4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16 / 16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5 / 5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9 / 9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de" sz="1200">
                          <a:solidFill>
                            <a:srgbClr val="24292F"/>
                          </a:solidFill>
                          <a:highlight>
                            <a:srgbClr val="FFFFFF"/>
                          </a:highlight>
                        </a:rPr>
                        <a:t>❌</a:t>
                      </a:r>
                      <a:endParaRPr sz="1200">
                        <a:solidFill>
                          <a:srgbClr val="24292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0" name="Google Shape;35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Measurement Modes - Overview</a:t>
            </a:r>
            <a:endParaRPr/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72" y="2489740"/>
            <a:ext cx="340043" cy="38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04" y="3548821"/>
            <a:ext cx="353377" cy="3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669" y="2966001"/>
            <a:ext cx="380048" cy="394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45"/>
          <p:cNvGrpSpPr/>
          <p:nvPr/>
        </p:nvGrpSpPr>
        <p:grpSpPr>
          <a:xfrm>
            <a:off x="680250" y="651673"/>
            <a:ext cx="1533300" cy="1008452"/>
            <a:chOff x="680250" y="651673"/>
            <a:chExt cx="1533300" cy="1008452"/>
          </a:xfrm>
        </p:grpSpPr>
        <p:sp>
          <p:nvSpPr>
            <p:cNvPr id="359" name="Google Shape;359;p45"/>
            <p:cNvSpPr/>
            <p:nvPr/>
          </p:nvSpPr>
          <p:spPr>
            <a:xfrm>
              <a:off x="680250" y="1182825"/>
              <a:ext cx="1533300" cy="47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Navigation</a:t>
              </a:r>
              <a:endParaRPr/>
            </a:p>
          </p:txBody>
        </p:sp>
        <p:pic>
          <p:nvPicPr>
            <p:cNvPr id="360" name="Google Shape;36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76881" y="651673"/>
              <a:ext cx="340042" cy="3808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" name="Google Shape;361;p45"/>
          <p:cNvGrpSpPr/>
          <p:nvPr/>
        </p:nvGrpSpPr>
        <p:grpSpPr>
          <a:xfrm>
            <a:off x="3792975" y="644996"/>
            <a:ext cx="1533300" cy="1015129"/>
            <a:chOff x="3792975" y="644996"/>
            <a:chExt cx="1533300" cy="1015129"/>
          </a:xfrm>
        </p:grpSpPr>
        <p:sp>
          <p:nvSpPr>
            <p:cNvPr id="362" name="Google Shape;362;p45"/>
            <p:cNvSpPr/>
            <p:nvPr/>
          </p:nvSpPr>
          <p:spPr>
            <a:xfrm>
              <a:off x="3792975" y="1182825"/>
              <a:ext cx="1533300" cy="47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Timespan</a:t>
              </a:r>
              <a:endParaRPr/>
            </a:p>
          </p:txBody>
        </p:sp>
        <p:pic>
          <p:nvPicPr>
            <p:cNvPr id="363" name="Google Shape;36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69608" y="644996"/>
              <a:ext cx="380047" cy="3942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" name="Google Shape;364;p45"/>
          <p:cNvGrpSpPr/>
          <p:nvPr/>
        </p:nvGrpSpPr>
        <p:grpSpPr>
          <a:xfrm>
            <a:off x="6905700" y="658350"/>
            <a:ext cx="1533300" cy="1001775"/>
            <a:chOff x="6905700" y="658350"/>
            <a:chExt cx="1533300" cy="1001775"/>
          </a:xfrm>
        </p:grpSpPr>
        <p:sp>
          <p:nvSpPr>
            <p:cNvPr id="365" name="Google Shape;365;p45"/>
            <p:cNvSpPr/>
            <p:nvPr/>
          </p:nvSpPr>
          <p:spPr>
            <a:xfrm>
              <a:off x="6905700" y="1182825"/>
              <a:ext cx="1533300" cy="47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Snapshot</a:t>
              </a:r>
              <a:endParaRPr/>
            </a:p>
          </p:txBody>
        </p:sp>
        <p:pic>
          <p:nvPicPr>
            <p:cNvPr id="366" name="Google Shape;36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95661" y="658350"/>
              <a:ext cx="353377" cy="367526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67" name="Google Shape;367;p45"/>
          <p:cNvGraphicFramePr/>
          <p:nvPr/>
        </p:nvGraphicFramePr>
        <p:xfrm>
          <a:off x="42850" y="22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{D2B6B05D-EF12-4A5C-A2D4-DB7DE50C59D9}</a:tableStyleId>
              </a:tblPr>
              <a:tblGrid>
                <a:gridCol w="1404050"/>
                <a:gridCol w="140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✔️ </a:t>
                      </a:r>
                      <a:r>
                        <a:rPr b="1" lang="de"/>
                        <a:t>Use Cases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🤔 </a:t>
                      </a:r>
                      <a:r>
                        <a:rPr b="1" lang="de"/>
                        <a:t>Limitations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lighthouse score with all metrics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PWA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accessibility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interactions (form submission, spa navigation)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lazy-loaded, deferred contents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8" name="Google Shape;368;p45"/>
          <p:cNvGraphicFramePr/>
          <p:nvPr/>
        </p:nvGraphicFramePr>
        <p:xfrm>
          <a:off x="3167950" y="22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{D2B6B05D-EF12-4A5C-A2D4-DB7DE50C59D9}</a:tableStyleId>
              </a:tblPr>
              <a:tblGrid>
                <a:gridCol w="1404050"/>
                <a:gridCol w="140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✔️ </a:t>
                      </a:r>
                      <a:r>
                        <a:rPr b="1" lang="de"/>
                        <a:t>Use Cases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🤔 </a:t>
                      </a:r>
                      <a:r>
                        <a:rPr b="1" lang="de"/>
                        <a:t>Limitations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layout shifts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js execution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user experience over time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/>
                        <a:t>no overall score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moment-based metrics (LCP, ..)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accessibility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PWA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69" name="Google Shape;369;p45"/>
          <p:cNvGraphicFramePr/>
          <p:nvPr/>
        </p:nvGraphicFramePr>
        <p:xfrm>
          <a:off x="6268300" y="22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{D2B6B05D-EF12-4A5C-A2D4-DB7DE50C59D9}</a:tableStyleId>
              </a:tblPr>
              <a:tblGrid>
                <a:gridCol w="1404050"/>
                <a:gridCol w="1404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✔️ </a:t>
                      </a:r>
                      <a:r>
                        <a:rPr b="1" lang="de"/>
                        <a:t>Use Cases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🤔 </a:t>
                      </a:r>
                      <a:r>
                        <a:rPr b="1" lang="de"/>
                        <a:t>Limitations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analyze current state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accessibility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state hidden behind interaction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no overall score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200">
                          <a:solidFill>
                            <a:schemeClr val="dk1"/>
                          </a:solidFill>
                        </a:rPr>
                        <a:t>network, main-thread, js performance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Navigation</a:t>
            </a:r>
            <a:endParaRPr sz="3000"/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6" y="422823"/>
            <a:ext cx="340042" cy="38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5575"/>
            <a:ext cx="8839204" cy="25723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Navigation</a:t>
            </a:r>
            <a:endParaRPr sz="3000"/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6" y="422823"/>
            <a:ext cx="340042" cy="38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8925"/>
            <a:ext cx="8839199" cy="34861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Timespan</a:t>
            </a:r>
            <a:endParaRPr sz="3000"/>
          </a:p>
        </p:txBody>
      </p:sp>
      <p:pic>
        <p:nvPicPr>
          <p:cNvPr id="389" name="Google Shape;3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8" y="416146"/>
            <a:ext cx="380047" cy="39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84150"/>
            <a:ext cx="8839204" cy="2775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Timespan</a:t>
            </a:r>
            <a:endParaRPr sz="3000"/>
          </a:p>
        </p:txBody>
      </p:sp>
      <p:pic>
        <p:nvPicPr>
          <p:cNvPr id="396" name="Google Shape;3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8" y="416146"/>
            <a:ext cx="380047" cy="39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54242"/>
            <a:ext cx="8839201" cy="26350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Snapshot</a:t>
            </a:r>
            <a:endParaRPr sz="3000"/>
          </a:p>
        </p:txBody>
      </p:sp>
      <p:pic>
        <p:nvPicPr>
          <p:cNvPr id="403" name="Google Shape;4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86" y="429513"/>
            <a:ext cx="353377" cy="3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4209"/>
            <a:ext cx="8839204" cy="25550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Snapshot</a:t>
            </a:r>
            <a:endParaRPr sz="3000"/>
          </a:p>
        </p:txBody>
      </p:sp>
      <p:pic>
        <p:nvPicPr>
          <p:cNvPr id="410" name="Google Shape;4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86" y="429513"/>
            <a:ext cx="353377" cy="3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8713"/>
            <a:ext cx="8658225" cy="2886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>
            <p:ph type="title"/>
          </p:nvPr>
        </p:nvSpPr>
        <p:spPr>
          <a:xfrm>
            <a:off x="311700" y="2150850"/>
            <a:ext cx="6698100" cy="14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Demo &amp; Exercise</a:t>
            </a:r>
            <a:br>
              <a:rPr lang="de" sz="4800"/>
            </a:br>
            <a:r>
              <a:rPr lang="de" sz="4800"/>
              <a:t>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Lighthouse User Flows</a:t>
            </a:r>
            <a:endParaRPr sz="3000"/>
          </a:p>
        </p:txBody>
      </p:sp>
      <p:pic>
        <p:nvPicPr>
          <p:cNvPr id="417" name="Google Shape;4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887100" y="1934575"/>
            <a:ext cx="760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/>
              <a:t>Start Recording</a:t>
            </a:r>
            <a:endParaRPr sz="3600"/>
          </a:p>
        </p:txBody>
      </p:sp>
      <p:sp>
        <p:nvSpPr>
          <p:cNvPr id="78" name="Google Shape;78;p17"/>
          <p:cNvSpPr txBox="1"/>
          <p:nvPr/>
        </p:nvSpPr>
        <p:spPr>
          <a:xfrm>
            <a:off x="2177475" y="2026975"/>
            <a:ext cx="70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" sz="2400">
                <a:solidFill>
                  <a:schemeClr val="dk1"/>
                </a:solidFill>
              </a:rPr>
              <a:t>🎬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>
            <p:ph type="title"/>
          </p:nvPr>
        </p:nvSpPr>
        <p:spPr>
          <a:xfrm>
            <a:off x="311700" y="2150850"/>
            <a:ext cx="8520600" cy="11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real power comes by</a:t>
            </a:r>
            <a:br>
              <a:rPr lang="de"/>
            </a:br>
            <a:r>
              <a:rPr b="1" lang="de"/>
              <a:t>combining all modes to a</a:t>
            </a:r>
            <a:br>
              <a:rPr b="1" lang="de"/>
            </a:br>
            <a:r>
              <a:rPr b="1" lang="de"/>
              <a:t>User Flow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title"/>
          </p:nvPr>
        </p:nvSpPr>
        <p:spPr>
          <a:xfrm>
            <a:off x="311700" y="1541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Lighthouse CLI</a:t>
            </a:r>
            <a:endParaRPr/>
          </a:p>
        </p:txBody>
      </p:sp>
      <p:sp>
        <p:nvSpPr>
          <p:cNvPr id="428" name="Google Shape;428;p54"/>
          <p:cNvSpPr/>
          <p:nvPr/>
        </p:nvSpPr>
        <p:spPr>
          <a:xfrm>
            <a:off x="3594600" y="2752500"/>
            <a:ext cx="1954800" cy="416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npm i lighthouse -g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3144350" y="4629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docs</a:t>
            </a:r>
            <a:endParaRPr/>
          </a:p>
        </p:txBody>
      </p:sp>
      <p:sp>
        <p:nvSpPr>
          <p:cNvPr id="430" name="Google Shape;430;p54"/>
          <p:cNvSpPr/>
          <p:nvPr/>
        </p:nvSpPr>
        <p:spPr>
          <a:xfrm>
            <a:off x="3207900" y="3374675"/>
            <a:ext cx="2728200" cy="416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lighthouse https://youtube.com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Lighthouse CLI</a:t>
            </a:r>
            <a:endParaRPr sz="3000"/>
          </a:p>
        </p:txBody>
      </p:sp>
      <p:sp>
        <p:nvSpPr>
          <p:cNvPr id="436" name="Google Shape;436;p55"/>
          <p:cNvSpPr/>
          <p:nvPr/>
        </p:nvSpPr>
        <p:spPr>
          <a:xfrm>
            <a:off x="475800" y="1545700"/>
            <a:ext cx="5260800" cy="28677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browser =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puppeteer.launch();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page =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browser.newPage();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 =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startFlow(page);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custom code going here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browser.close();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writeFileSync(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'report.html'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flow.generateReport());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})();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7" name="Google Shape;437;p55"/>
          <p:cNvSpPr txBox="1"/>
          <p:nvPr/>
        </p:nvSpPr>
        <p:spPr>
          <a:xfrm>
            <a:off x="399600" y="1145500"/>
            <a:ext cx="43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 </a:t>
            </a:r>
            <a:r>
              <a:rPr lang="de"/>
              <a:t>programmatically</a:t>
            </a:r>
            <a:r>
              <a:rPr lang="de"/>
              <a:t> with nodejs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/>
          <p:nvPr/>
        </p:nvSpPr>
        <p:spPr>
          <a:xfrm>
            <a:off x="475800" y="1545700"/>
            <a:ext cx="5260800" cy="28677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Navigate with a URL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flow.navigate(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'https://example.com'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Interaction-initiated navigation via a callback function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flow.navigate(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() =&gt;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page.click(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'a.link'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000">
              <a:solidFill>
                <a:srgbClr val="ADBAC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3" name="Google Shape;443;p56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Navigation</a:t>
            </a:r>
            <a:endParaRPr sz="3000"/>
          </a:p>
        </p:txBody>
      </p:sp>
      <p:pic>
        <p:nvPicPr>
          <p:cNvPr id="444" name="Google Shape;4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6" y="422823"/>
            <a:ext cx="340042" cy="380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/>
          <p:nvPr/>
        </p:nvSpPr>
        <p:spPr>
          <a:xfrm>
            <a:off x="475800" y="1545700"/>
            <a:ext cx="5260800" cy="28677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flow.startTimespan();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page.type(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'#password'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'L1ghth0useR0cks!'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page.click(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'#login'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page.waitForSelector(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'#dashboard'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flow.endTimespan();</a:t>
            </a:r>
            <a:endParaRPr sz="10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0" name="Google Shape;450;p57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Timespan</a:t>
            </a:r>
            <a:endParaRPr sz="3000"/>
          </a:p>
        </p:txBody>
      </p:sp>
      <p:pic>
        <p:nvPicPr>
          <p:cNvPr id="451" name="Google Shape;4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8" y="416146"/>
            <a:ext cx="380047" cy="394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/>
          <p:nvPr/>
        </p:nvSpPr>
        <p:spPr>
          <a:xfrm>
            <a:off x="475800" y="1545700"/>
            <a:ext cx="5260800" cy="28677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page.click(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'#expand-sidebar'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flow.snapshot();</a:t>
            </a:r>
            <a:endParaRPr sz="10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7" name="Google Shape;457;p58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Snapshot</a:t>
            </a:r>
            <a:endParaRPr sz="3000"/>
          </a:p>
        </p:txBody>
      </p:sp>
      <p:pic>
        <p:nvPicPr>
          <p:cNvPr id="458" name="Google Shape;4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86" y="429513"/>
            <a:ext cx="353377" cy="3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/>
          <p:nvPr/>
        </p:nvSpPr>
        <p:spPr>
          <a:xfrm>
            <a:off x="3024038" y="3820836"/>
            <a:ext cx="14952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9"/>
          <p:cNvSpPr/>
          <p:nvPr/>
        </p:nvSpPr>
        <p:spPr>
          <a:xfrm>
            <a:off x="1365550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9"/>
          <p:cNvSpPr/>
          <p:nvPr/>
        </p:nvSpPr>
        <p:spPr>
          <a:xfrm>
            <a:off x="2192300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9"/>
          <p:cNvSpPr/>
          <p:nvPr/>
        </p:nvSpPr>
        <p:spPr>
          <a:xfrm>
            <a:off x="4672549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9"/>
          <p:cNvSpPr/>
          <p:nvPr/>
        </p:nvSpPr>
        <p:spPr>
          <a:xfrm>
            <a:off x="5499298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9"/>
          <p:cNvSpPr/>
          <p:nvPr/>
        </p:nvSpPr>
        <p:spPr>
          <a:xfrm>
            <a:off x="6326048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7152798" y="3820833"/>
            <a:ext cx="673500" cy="14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59"/>
          <p:cNvCxnSpPr/>
          <p:nvPr/>
        </p:nvCxnSpPr>
        <p:spPr>
          <a:xfrm>
            <a:off x="2115639" y="350882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1" name="Google Shape;471;p59"/>
          <p:cNvCxnSpPr>
            <a:stCxn id="472" idx="2"/>
          </p:cNvCxnSpPr>
          <p:nvPr/>
        </p:nvCxnSpPr>
        <p:spPr>
          <a:xfrm>
            <a:off x="2939582" y="2753839"/>
            <a:ext cx="2700" cy="15192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3" name="Google Shape;473;p59"/>
          <p:cNvCxnSpPr/>
          <p:nvPr/>
        </p:nvCxnSpPr>
        <p:spPr>
          <a:xfrm>
            <a:off x="4595888" y="350882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4" name="Google Shape;474;p59"/>
          <p:cNvCxnSpPr>
            <a:stCxn id="475" idx="2"/>
          </p:cNvCxnSpPr>
          <p:nvPr/>
        </p:nvCxnSpPr>
        <p:spPr>
          <a:xfrm>
            <a:off x="5422627" y="2753839"/>
            <a:ext cx="0" cy="15195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6" name="Google Shape;476;p59"/>
          <p:cNvCxnSpPr/>
          <p:nvPr/>
        </p:nvCxnSpPr>
        <p:spPr>
          <a:xfrm>
            <a:off x="6249387" y="3508824"/>
            <a:ext cx="0" cy="764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7" name="Google Shape;477;p59"/>
          <p:cNvCxnSpPr>
            <a:stCxn id="478" idx="2"/>
          </p:cNvCxnSpPr>
          <p:nvPr/>
        </p:nvCxnSpPr>
        <p:spPr>
          <a:xfrm>
            <a:off x="7076113" y="2753839"/>
            <a:ext cx="0" cy="15192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479" name="Google Shape;479;p59"/>
          <p:cNvGrpSpPr/>
          <p:nvPr/>
        </p:nvGrpSpPr>
        <p:grpSpPr>
          <a:xfrm>
            <a:off x="3769049" y="3614135"/>
            <a:ext cx="749959" cy="55159"/>
            <a:chOff x="3516781" y="2808800"/>
            <a:chExt cx="978931" cy="72000"/>
          </a:xfrm>
        </p:grpSpPr>
        <p:sp>
          <p:nvSpPr>
            <p:cNvPr id="480" name="Google Shape;480;p59"/>
            <p:cNvSpPr/>
            <p:nvPr/>
          </p:nvSpPr>
          <p:spPr>
            <a:xfrm>
              <a:off x="3516781" y="2808800"/>
              <a:ext cx="978900" cy="720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9"/>
            <p:cNvSpPr/>
            <p:nvPr/>
          </p:nvSpPr>
          <p:spPr>
            <a:xfrm>
              <a:off x="4423712" y="2808800"/>
              <a:ext cx="72000" cy="720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59"/>
          <p:cNvSpPr/>
          <p:nvPr/>
        </p:nvSpPr>
        <p:spPr>
          <a:xfrm>
            <a:off x="4678947" y="4044732"/>
            <a:ext cx="20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9"/>
          <p:cNvSpPr/>
          <p:nvPr/>
        </p:nvSpPr>
        <p:spPr>
          <a:xfrm>
            <a:off x="2357246" y="4044732"/>
            <a:ext cx="4458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9"/>
          <p:cNvSpPr/>
          <p:nvPr/>
        </p:nvSpPr>
        <p:spPr>
          <a:xfrm>
            <a:off x="3438296" y="4044732"/>
            <a:ext cx="4977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9"/>
          <p:cNvSpPr/>
          <p:nvPr/>
        </p:nvSpPr>
        <p:spPr>
          <a:xfrm>
            <a:off x="1768867" y="4044732"/>
            <a:ext cx="20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9"/>
          <p:cNvSpPr/>
          <p:nvPr/>
        </p:nvSpPr>
        <p:spPr>
          <a:xfrm>
            <a:off x="3138508" y="4044732"/>
            <a:ext cx="2580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9"/>
          <p:cNvSpPr/>
          <p:nvPr/>
        </p:nvSpPr>
        <p:spPr>
          <a:xfrm>
            <a:off x="5860662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9"/>
          <p:cNvSpPr/>
          <p:nvPr/>
        </p:nvSpPr>
        <p:spPr>
          <a:xfrm>
            <a:off x="2197333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9"/>
          <p:cNvSpPr/>
          <p:nvPr/>
        </p:nvSpPr>
        <p:spPr>
          <a:xfrm>
            <a:off x="3970624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9"/>
          <p:cNvSpPr/>
          <p:nvPr/>
        </p:nvSpPr>
        <p:spPr>
          <a:xfrm>
            <a:off x="3017399" y="4044732"/>
            <a:ext cx="8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9"/>
          <p:cNvSpPr/>
          <p:nvPr/>
        </p:nvSpPr>
        <p:spPr>
          <a:xfrm>
            <a:off x="4923435" y="4044732"/>
            <a:ext cx="309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9"/>
          <p:cNvSpPr/>
          <p:nvPr/>
        </p:nvSpPr>
        <p:spPr>
          <a:xfrm>
            <a:off x="4131204" y="4044739"/>
            <a:ext cx="387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9"/>
          <p:cNvSpPr/>
          <p:nvPr/>
        </p:nvSpPr>
        <p:spPr>
          <a:xfrm>
            <a:off x="5510534" y="4044732"/>
            <a:ext cx="309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9"/>
          <p:cNvSpPr/>
          <p:nvPr/>
        </p:nvSpPr>
        <p:spPr>
          <a:xfrm>
            <a:off x="6023297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9"/>
          <p:cNvSpPr/>
          <p:nvPr/>
        </p:nvSpPr>
        <p:spPr>
          <a:xfrm>
            <a:off x="6333549" y="4044732"/>
            <a:ext cx="2001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9"/>
          <p:cNvSpPr/>
          <p:nvPr/>
        </p:nvSpPr>
        <p:spPr>
          <a:xfrm>
            <a:off x="7166663" y="4044732"/>
            <a:ext cx="2580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9"/>
          <p:cNvSpPr/>
          <p:nvPr/>
        </p:nvSpPr>
        <p:spPr>
          <a:xfrm>
            <a:off x="6572963" y="4044732"/>
            <a:ext cx="120900" cy="10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59"/>
          <p:cNvGrpSpPr/>
          <p:nvPr/>
        </p:nvGrpSpPr>
        <p:grpSpPr>
          <a:xfrm>
            <a:off x="498677" y="1944304"/>
            <a:ext cx="1556400" cy="809535"/>
            <a:chOff x="580963" y="521275"/>
            <a:chExt cx="1556400" cy="809535"/>
          </a:xfrm>
        </p:grpSpPr>
        <p:sp>
          <p:nvSpPr>
            <p:cNvPr id="499" name="Google Shape;499;p59"/>
            <p:cNvSpPr txBox="1"/>
            <p:nvPr/>
          </p:nvSpPr>
          <p:spPr>
            <a:xfrm>
              <a:off x="580963" y="5212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navigation</a:t>
              </a:r>
              <a:endParaRPr/>
            </a:p>
          </p:txBody>
        </p:sp>
        <p:pic>
          <p:nvPicPr>
            <p:cNvPr id="500" name="Google Shape;500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89141" y="949920"/>
              <a:ext cx="340042" cy="3808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" name="Google Shape;501;p59"/>
          <p:cNvGrpSpPr/>
          <p:nvPr/>
        </p:nvGrpSpPr>
        <p:grpSpPr>
          <a:xfrm>
            <a:off x="4644427" y="1937621"/>
            <a:ext cx="1556400" cy="816217"/>
            <a:chOff x="2332852" y="521275"/>
            <a:chExt cx="1556400" cy="816217"/>
          </a:xfrm>
        </p:grpSpPr>
        <p:pic>
          <p:nvPicPr>
            <p:cNvPr id="475" name="Google Shape;475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1028" y="943238"/>
              <a:ext cx="380047" cy="394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59"/>
            <p:cNvSpPr txBox="1"/>
            <p:nvPr/>
          </p:nvSpPr>
          <p:spPr>
            <a:xfrm>
              <a:off x="2332852" y="5212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>
                  <a:solidFill>
                    <a:schemeClr val="dk1"/>
                  </a:solidFill>
                </a:rPr>
                <a:t>timespan</a:t>
              </a:r>
              <a:endParaRPr/>
            </a:p>
          </p:txBody>
        </p:sp>
      </p:grpSp>
      <p:grpSp>
        <p:nvGrpSpPr>
          <p:cNvPr id="503" name="Google Shape;503;p59"/>
          <p:cNvGrpSpPr/>
          <p:nvPr/>
        </p:nvGrpSpPr>
        <p:grpSpPr>
          <a:xfrm>
            <a:off x="6297913" y="1950986"/>
            <a:ext cx="1556400" cy="802853"/>
            <a:chOff x="4543363" y="521275"/>
            <a:chExt cx="1556400" cy="802853"/>
          </a:xfrm>
        </p:grpSpPr>
        <p:pic>
          <p:nvPicPr>
            <p:cNvPr id="478" name="Google Shape;478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44874" y="956602"/>
              <a:ext cx="353378" cy="367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Google Shape;504;p59"/>
            <p:cNvSpPr txBox="1"/>
            <p:nvPr/>
          </p:nvSpPr>
          <p:spPr>
            <a:xfrm>
              <a:off x="4543363" y="5212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snapshot</a:t>
              </a:r>
              <a:endParaRPr/>
            </a:p>
          </p:txBody>
        </p:sp>
      </p:grpSp>
      <p:cxnSp>
        <p:nvCxnSpPr>
          <p:cNvPr id="505" name="Google Shape;505;p59"/>
          <p:cNvCxnSpPr/>
          <p:nvPr/>
        </p:nvCxnSpPr>
        <p:spPr>
          <a:xfrm>
            <a:off x="1277450" y="2763526"/>
            <a:ext cx="0" cy="15096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506" name="Google Shape;506;p59"/>
          <p:cNvGrpSpPr/>
          <p:nvPr/>
        </p:nvGrpSpPr>
        <p:grpSpPr>
          <a:xfrm>
            <a:off x="2161382" y="1937621"/>
            <a:ext cx="1556400" cy="816217"/>
            <a:chOff x="2332852" y="521275"/>
            <a:chExt cx="1556400" cy="816217"/>
          </a:xfrm>
        </p:grpSpPr>
        <p:pic>
          <p:nvPicPr>
            <p:cNvPr id="472" name="Google Shape;472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21028" y="943238"/>
              <a:ext cx="380047" cy="3942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59"/>
            <p:cNvSpPr txBox="1"/>
            <p:nvPr/>
          </p:nvSpPr>
          <p:spPr>
            <a:xfrm>
              <a:off x="2332852" y="5212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>
                  <a:solidFill>
                    <a:schemeClr val="dk1"/>
                  </a:solidFill>
                </a:rPr>
                <a:t>timespan</a:t>
              </a:r>
              <a:endParaRPr/>
            </a:p>
          </p:txBody>
        </p:sp>
      </p:grpSp>
      <p:sp>
        <p:nvSpPr>
          <p:cNvPr id="508" name="Google Shape;508;p59"/>
          <p:cNvSpPr txBox="1"/>
          <p:nvPr>
            <p:ph idx="4294967295"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2900"/>
              <a:t>User Interactions Over Time</a:t>
            </a:r>
            <a:endParaRPr sz="232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213" y="0"/>
            <a:ext cx="3789567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Lighthouse CLI</a:t>
            </a:r>
            <a:endParaRPr sz="3000"/>
          </a:p>
        </p:txBody>
      </p:sp>
      <p:sp>
        <p:nvSpPr>
          <p:cNvPr id="519" name="Google Shape;519;p61"/>
          <p:cNvSpPr/>
          <p:nvPr/>
        </p:nvSpPr>
        <p:spPr>
          <a:xfrm>
            <a:off x="475800" y="1545700"/>
            <a:ext cx="6367800" cy="34386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Phase 1 - Navigate to the landing page.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flow.navigate(</a:t>
            </a:r>
            <a:r>
              <a:rPr lang="de" sz="9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'https://www.bestbuy.com'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Phase 2 - Interact with the page and submit the search form.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flow.startTimespan();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search(page);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flow.endTimespan();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Phase 3 - Analyze the new state.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flow.snapshot();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Phase 4 - Navigate to a detail page.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flow.navigate(</a:t>
            </a: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() =&gt; {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$</a:t>
            </a:r>
            <a:r>
              <a:rPr lang="de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document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getDocument(page);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$link = </a:t>
            </a:r>
            <a:r>
              <a:rPr lang="de" sz="9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queries.getByText($</a:t>
            </a:r>
            <a:r>
              <a:rPr lang="de" sz="9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document</a:t>
            </a: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/Xbox Series X 1TB Console/);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$link.click();</a:t>
            </a:r>
            <a:endParaRPr sz="9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9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61"/>
          <p:cNvSpPr txBox="1"/>
          <p:nvPr/>
        </p:nvSpPr>
        <p:spPr>
          <a:xfrm>
            <a:off x="475800" y="1083775"/>
            <a:ext cx="43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Full User Flow</a:t>
            </a:r>
            <a:endParaRPr/>
          </a:p>
        </p:txBody>
      </p:sp>
      <p:pic>
        <p:nvPicPr>
          <p:cNvPr id="521" name="Google Shape;52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056" y="1909973"/>
            <a:ext cx="340043" cy="38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058" y="2571759"/>
            <a:ext cx="380048" cy="39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056" y="4131348"/>
            <a:ext cx="340043" cy="38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5386" y="3246888"/>
            <a:ext cx="353377" cy="36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2"/>
            <a:ext cx="9143998" cy="469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13" y="-123925"/>
            <a:ext cx="8428975" cy="55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/>
          <p:nvPr/>
        </p:nvSpPr>
        <p:spPr>
          <a:xfrm>
            <a:off x="4843950" y="959650"/>
            <a:ext cx="223500" cy="19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6189475" y="4249850"/>
            <a:ext cx="807300" cy="39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8"/>
          <p:cNvCxnSpPr>
            <a:stCxn id="84" idx="2"/>
            <a:endCxn id="87" idx="1"/>
          </p:cNvCxnSpPr>
          <p:nvPr/>
        </p:nvCxnSpPr>
        <p:spPr>
          <a:xfrm rot="5400000">
            <a:off x="4383000" y="1704850"/>
            <a:ext cx="1119900" cy="25500"/>
          </a:xfrm>
          <a:prstGeom prst="curvedConnector4">
            <a:avLst>
              <a:gd fmla="val 41263" name="adj1"/>
              <a:gd fmla="val 1033331" name="adj2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8"/>
          <p:cNvSpPr/>
          <p:nvPr/>
        </p:nvSpPr>
        <p:spPr>
          <a:xfrm>
            <a:off x="4930325" y="2081850"/>
            <a:ext cx="3366300" cy="39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8"/>
          <p:cNvCxnSpPr>
            <a:stCxn id="87" idx="1"/>
            <a:endCxn id="85" idx="1"/>
          </p:cNvCxnSpPr>
          <p:nvPr/>
        </p:nvCxnSpPr>
        <p:spPr>
          <a:xfrm>
            <a:off x="4930325" y="2277450"/>
            <a:ext cx="1259100" cy="2168100"/>
          </a:xfrm>
          <a:prstGeom prst="curvedConnector3">
            <a:avLst>
              <a:gd fmla="val -18912" name="adj1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Performance budgets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/>
          <p:nvPr/>
        </p:nvSpPr>
        <p:spPr>
          <a:xfrm>
            <a:off x="757925" y="1493775"/>
            <a:ext cx="4718400" cy="416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lighthouse https://youtube.com --budget-path=budget.json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p64"/>
          <p:cNvSpPr/>
          <p:nvPr/>
        </p:nvSpPr>
        <p:spPr>
          <a:xfrm>
            <a:off x="757925" y="2387275"/>
            <a:ext cx="4674900" cy="25104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path: </a:t>
            </a:r>
            <a:r>
              <a:rPr lang="de" sz="11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"/*"</a:t>
            </a: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resourceSizes: [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{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resourceType: </a:t>
            </a:r>
            <a:r>
              <a:rPr lang="de" sz="11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"script"</a:t>
            </a: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budget: </a:t>
            </a:r>
            <a:r>
              <a:rPr lang="de" sz="11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200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]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1" name="Google Shape;541;p64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Performance Budgets</a:t>
            </a:r>
            <a:endParaRPr sz="3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Performance Budgets</a:t>
            </a:r>
            <a:endParaRPr sz="3000"/>
          </a:p>
        </p:txBody>
      </p:sp>
      <p:grpSp>
        <p:nvGrpSpPr>
          <p:cNvPr id="547" name="Google Shape;547;p65"/>
          <p:cNvGrpSpPr/>
          <p:nvPr/>
        </p:nvGrpSpPr>
        <p:grpSpPr>
          <a:xfrm>
            <a:off x="1218975" y="1411425"/>
            <a:ext cx="2419800" cy="3288275"/>
            <a:chOff x="680250" y="1411425"/>
            <a:chExt cx="2419800" cy="3288275"/>
          </a:xfrm>
        </p:grpSpPr>
        <p:sp>
          <p:nvSpPr>
            <p:cNvPr id="548" name="Google Shape;548;p65"/>
            <p:cNvSpPr/>
            <p:nvPr/>
          </p:nvSpPr>
          <p:spPr>
            <a:xfrm>
              <a:off x="680250" y="1411425"/>
              <a:ext cx="1533300" cy="47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Timing Budget</a:t>
              </a:r>
              <a:endParaRPr/>
            </a:p>
          </p:txBody>
        </p:sp>
        <p:sp>
          <p:nvSpPr>
            <p:cNvPr id="549" name="Google Shape;549;p65"/>
            <p:cNvSpPr txBox="1"/>
            <p:nvPr/>
          </p:nvSpPr>
          <p:spPr>
            <a:xfrm>
              <a:off x="680250" y="2390900"/>
              <a:ext cx="2419800" cy="230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first-contentful-paint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interactive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first-meaningful-paint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max-potential-fid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total-blocking-time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speed-index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largest-contentful-paint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cumulative-layout-shift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550" name="Google Shape;550;p65"/>
          <p:cNvGrpSpPr/>
          <p:nvPr/>
        </p:nvGrpSpPr>
        <p:grpSpPr>
          <a:xfrm>
            <a:off x="5899425" y="1411425"/>
            <a:ext cx="2025600" cy="3565475"/>
            <a:chOff x="5360700" y="1411425"/>
            <a:chExt cx="2025600" cy="3565475"/>
          </a:xfrm>
        </p:grpSpPr>
        <p:sp>
          <p:nvSpPr>
            <p:cNvPr id="551" name="Google Shape;551;p65"/>
            <p:cNvSpPr/>
            <p:nvPr/>
          </p:nvSpPr>
          <p:spPr>
            <a:xfrm>
              <a:off x="5360700" y="1411425"/>
              <a:ext cx="1533300" cy="477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Resource Budget</a:t>
              </a:r>
              <a:endParaRPr/>
            </a:p>
          </p:txBody>
        </p:sp>
        <p:sp>
          <p:nvSpPr>
            <p:cNvPr id="552" name="Google Shape;552;p65"/>
            <p:cNvSpPr txBox="1"/>
            <p:nvPr/>
          </p:nvSpPr>
          <p:spPr>
            <a:xfrm>
              <a:off x="5360700" y="2390900"/>
              <a:ext cx="20256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document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font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image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media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other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script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stylesheet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third-party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latin typeface="Roboto Mono"/>
                  <a:ea typeface="Roboto Mono"/>
                  <a:cs typeface="Roboto Mono"/>
                  <a:sym typeface="Roboto Mono"/>
                </a:rPr>
                <a:t>total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553" name="Google Shape;553;p65"/>
          <p:cNvSpPr txBox="1"/>
          <p:nvPr/>
        </p:nvSpPr>
        <p:spPr>
          <a:xfrm>
            <a:off x="5418300" y="1888128"/>
            <a:ext cx="2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size &amp; count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550" y="735400"/>
            <a:ext cx="5822675" cy="440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9" name="Google Shape;559;p66"/>
          <p:cNvSpPr/>
          <p:nvPr/>
        </p:nvSpPr>
        <p:spPr>
          <a:xfrm>
            <a:off x="4341950" y="2221100"/>
            <a:ext cx="1104300" cy="2742000"/>
          </a:xfrm>
          <a:prstGeom prst="rect">
            <a:avLst/>
          </a:prstGeom>
          <a:solidFill>
            <a:srgbClr val="000000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6"/>
          <p:cNvSpPr/>
          <p:nvPr/>
        </p:nvSpPr>
        <p:spPr>
          <a:xfrm>
            <a:off x="5994500" y="2220675"/>
            <a:ext cx="544200" cy="2742000"/>
          </a:xfrm>
          <a:prstGeom prst="rect">
            <a:avLst/>
          </a:prstGeom>
          <a:solidFill>
            <a:srgbClr val="00000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6"/>
          <p:cNvSpPr/>
          <p:nvPr/>
        </p:nvSpPr>
        <p:spPr>
          <a:xfrm>
            <a:off x="6540950" y="2227327"/>
            <a:ext cx="544200" cy="27420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6"/>
          <p:cNvSpPr/>
          <p:nvPr/>
        </p:nvSpPr>
        <p:spPr>
          <a:xfrm>
            <a:off x="7085150" y="2220773"/>
            <a:ext cx="612300" cy="27420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6"/>
          <p:cNvSpPr/>
          <p:nvPr/>
        </p:nvSpPr>
        <p:spPr>
          <a:xfrm>
            <a:off x="5268807" y="1070875"/>
            <a:ext cx="2815500" cy="1701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6"/>
          <p:cNvSpPr/>
          <p:nvPr/>
        </p:nvSpPr>
        <p:spPr>
          <a:xfrm>
            <a:off x="3666650" y="4962675"/>
            <a:ext cx="1398000" cy="1746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6"/>
          <p:cNvSpPr/>
          <p:nvPr/>
        </p:nvSpPr>
        <p:spPr>
          <a:xfrm>
            <a:off x="3133550" y="4962600"/>
            <a:ext cx="533100" cy="174600"/>
          </a:xfrm>
          <a:prstGeom prst="rect">
            <a:avLst/>
          </a:prstGeom>
          <a:solidFill>
            <a:srgbClr val="0021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6"/>
          <p:cNvSpPr/>
          <p:nvPr/>
        </p:nvSpPr>
        <p:spPr>
          <a:xfrm>
            <a:off x="177050" y="735425"/>
            <a:ext cx="2775600" cy="4408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{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path: </a:t>
            </a:r>
            <a:r>
              <a:rPr lang="de" sz="1200">
                <a:solidFill>
                  <a:srgbClr val="999999"/>
                </a:solidFill>
              </a:rPr>
              <a:t>path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options: {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   firstPartyHostnames: [ </a:t>
            </a:r>
            <a:r>
              <a:rPr lang="de" sz="1200">
                <a:solidFill>
                  <a:srgbClr val="999999"/>
                </a:solidFill>
              </a:rPr>
              <a:t>name </a:t>
            </a:r>
            <a:r>
              <a:rPr lang="de" sz="1200"/>
              <a:t> ]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},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   resourceSizes: [ </a:t>
            </a:r>
            <a:endParaRPr sz="12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{  resourceType,  </a:t>
            </a:r>
            <a:r>
              <a:rPr lang="de" sz="1200">
                <a:solidFill>
                  <a:srgbClr val="999999"/>
                </a:solidFill>
              </a:rPr>
              <a:t>number</a:t>
            </a:r>
            <a:r>
              <a:rPr lang="de" sz="1200">
                <a:solidFill>
                  <a:schemeClr val="dk1"/>
                </a:solidFill>
              </a:rPr>
              <a:t>  }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],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   resourceCounts: </a:t>
            </a:r>
            <a:r>
              <a:rPr lang="de" sz="1200">
                <a:solidFill>
                  <a:schemeClr val="dk1"/>
                </a:solidFill>
              </a:rPr>
              <a:t>[ </a:t>
            </a:r>
            <a:endParaRPr sz="12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{  resourceType,  </a:t>
            </a:r>
            <a:r>
              <a:rPr lang="de" sz="1200">
                <a:solidFill>
                  <a:srgbClr val="999999"/>
                </a:solidFill>
              </a:rPr>
              <a:t>number</a:t>
            </a:r>
            <a:r>
              <a:rPr lang="de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chemeClr val="dk1"/>
                </a:solidFill>
              </a:rPr>
              <a:t>    ]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 }</a:t>
            </a:r>
            <a:endParaRPr sz="1200"/>
          </a:p>
        </p:txBody>
      </p:sp>
      <p:sp>
        <p:nvSpPr>
          <p:cNvPr id="567" name="Google Shape;567;p66"/>
          <p:cNvSpPr/>
          <p:nvPr/>
        </p:nvSpPr>
        <p:spPr>
          <a:xfrm>
            <a:off x="405484" y="1548954"/>
            <a:ext cx="360000" cy="216000"/>
          </a:xfrm>
          <a:prstGeom prst="rect">
            <a:avLst/>
          </a:prstGeom>
          <a:solidFill>
            <a:srgbClr val="000000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6"/>
          <p:cNvSpPr/>
          <p:nvPr/>
        </p:nvSpPr>
        <p:spPr>
          <a:xfrm>
            <a:off x="508011" y="2096989"/>
            <a:ext cx="1453800" cy="216000"/>
          </a:xfrm>
          <a:prstGeom prst="rect">
            <a:avLst/>
          </a:prstGeom>
          <a:solidFill>
            <a:srgbClr val="00000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6"/>
          <p:cNvSpPr/>
          <p:nvPr/>
        </p:nvSpPr>
        <p:spPr>
          <a:xfrm>
            <a:off x="363140" y="3482262"/>
            <a:ext cx="1203000" cy="216000"/>
          </a:xfrm>
          <a:prstGeom prst="rect">
            <a:avLst/>
          </a:prstGeom>
          <a:solidFill>
            <a:srgbClr val="0021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6"/>
          <p:cNvSpPr/>
          <p:nvPr/>
        </p:nvSpPr>
        <p:spPr>
          <a:xfrm>
            <a:off x="818444" y="3753185"/>
            <a:ext cx="1030200" cy="2160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6"/>
          <p:cNvSpPr/>
          <p:nvPr/>
        </p:nvSpPr>
        <p:spPr>
          <a:xfrm>
            <a:off x="818444" y="2914985"/>
            <a:ext cx="1030200" cy="2160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6"/>
          <p:cNvSpPr/>
          <p:nvPr/>
        </p:nvSpPr>
        <p:spPr>
          <a:xfrm>
            <a:off x="363147" y="2645454"/>
            <a:ext cx="1104300" cy="2160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6"/>
          <p:cNvSpPr/>
          <p:nvPr/>
        </p:nvSpPr>
        <p:spPr>
          <a:xfrm>
            <a:off x="4842228" y="742522"/>
            <a:ext cx="432600" cy="1746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66"/>
          <p:cNvPicPr preferRelativeResize="0"/>
          <p:nvPr/>
        </p:nvPicPr>
        <p:blipFill rotWithShape="1">
          <a:blip r:embed="rId4">
            <a:alphaModFix/>
          </a:blip>
          <a:srcRect b="9727" l="15019" r="599" t="5541"/>
          <a:stretch/>
        </p:blipFill>
        <p:spPr>
          <a:xfrm>
            <a:off x="1494075" y="1474375"/>
            <a:ext cx="6271674" cy="35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5" name="Google Shape;575;p66"/>
          <p:cNvSpPr txBox="1"/>
          <p:nvPr/>
        </p:nvSpPr>
        <p:spPr>
          <a:xfrm>
            <a:off x="1802150" y="1535025"/>
            <a:ext cx="4821900" cy="233700"/>
          </a:xfrm>
          <a:prstGeom prst="rect">
            <a:avLst/>
          </a:prstGeom>
          <a:solidFill>
            <a:srgbClr val="ECF0F4"/>
          </a:solidFill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7797D"/>
              </a:solidFill>
            </a:endParaRPr>
          </a:p>
        </p:txBody>
      </p:sp>
      <p:sp>
        <p:nvSpPr>
          <p:cNvPr id="576" name="Google Shape;576;p66"/>
          <p:cNvSpPr/>
          <p:nvPr/>
        </p:nvSpPr>
        <p:spPr>
          <a:xfrm>
            <a:off x="2557075" y="1523025"/>
            <a:ext cx="4305000" cy="277200"/>
          </a:xfrm>
          <a:prstGeom prst="rect">
            <a:avLst/>
          </a:prstGeom>
          <a:solidFill>
            <a:srgbClr val="000000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6"/>
          <p:cNvSpPr/>
          <p:nvPr/>
        </p:nvSpPr>
        <p:spPr>
          <a:xfrm>
            <a:off x="1776132" y="1523028"/>
            <a:ext cx="780900" cy="277200"/>
          </a:xfrm>
          <a:prstGeom prst="rect">
            <a:avLst/>
          </a:prstGeom>
          <a:solidFill>
            <a:srgbClr val="00000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6"/>
          <p:cNvSpPr txBox="1"/>
          <p:nvPr/>
        </p:nvSpPr>
        <p:spPr>
          <a:xfrm>
            <a:off x="1802150" y="1535025"/>
            <a:ext cx="4965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github.com</a:t>
            </a:r>
            <a:r>
              <a:rPr lang="de" sz="1200">
                <a:solidFill>
                  <a:srgbClr val="77797D"/>
                </a:solidFill>
              </a:rPr>
              <a:t>/push-based/user-flow/blob/main/packages/cli/README.md</a:t>
            </a:r>
            <a:endParaRPr sz="1200">
              <a:solidFill>
                <a:srgbClr val="77797D"/>
              </a:solidFill>
            </a:endParaRPr>
          </a:p>
        </p:txBody>
      </p:sp>
      <p:sp>
        <p:nvSpPr>
          <p:cNvPr id="579" name="Google Shape;579;p66"/>
          <p:cNvSpPr txBox="1"/>
          <p:nvPr/>
        </p:nvSpPr>
        <p:spPr>
          <a:xfrm>
            <a:off x="435000" y="614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Performance Budgets </a:t>
            </a:r>
            <a:r>
              <a:rPr lang="de" sz="3000">
                <a:solidFill>
                  <a:schemeClr val="dk1"/>
                </a:solidFill>
              </a:rPr>
              <a:t>in the Network Tab</a:t>
            </a:r>
            <a:endParaRPr sz="3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400" y="990600"/>
            <a:ext cx="8264602" cy="40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7"/>
          <p:cNvPicPr preferRelativeResize="0"/>
          <p:nvPr/>
        </p:nvPicPr>
        <p:blipFill rotWithShape="1">
          <a:blip r:embed="rId4">
            <a:alphaModFix/>
          </a:blip>
          <a:srcRect b="17116" l="22118" r="59142" t="78567"/>
          <a:stretch/>
        </p:blipFill>
        <p:spPr>
          <a:xfrm>
            <a:off x="2526250" y="4116000"/>
            <a:ext cx="4012675" cy="442801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7"/>
          <p:cNvSpPr/>
          <p:nvPr/>
        </p:nvSpPr>
        <p:spPr>
          <a:xfrm>
            <a:off x="3736700" y="2891850"/>
            <a:ext cx="1884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7"/>
          <p:cNvSpPr/>
          <p:nvPr/>
        </p:nvSpPr>
        <p:spPr>
          <a:xfrm>
            <a:off x="2426975" y="2214525"/>
            <a:ext cx="66357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7"/>
          <p:cNvSpPr/>
          <p:nvPr/>
        </p:nvSpPr>
        <p:spPr>
          <a:xfrm flipH="1">
            <a:off x="4741688" y="1404115"/>
            <a:ext cx="41100" cy="20625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7"/>
          <p:cNvSpPr/>
          <p:nvPr/>
        </p:nvSpPr>
        <p:spPr>
          <a:xfrm flipH="1">
            <a:off x="4487069" y="1404115"/>
            <a:ext cx="41100" cy="20625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7"/>
          <p:cNvSpPr/>
          <p:nvPr/>
        </p:nvSpPr>
        <p:spPr>
          <a:xfrm>
            <a:off x="2439282" y="3506677"/>
            <a:ext cx="1258200" cy="1230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7"/>
          <p:cNvSpPr/>
          <p:nvPr/>
        </p:nvSpPr>
        <p:spPr>
          <a:xfrm>
            <a:off x="140725" y="1869100"/>
            <a:ext cx="1709700" cy="1358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7"/>
          <p:cNvSpPr/>
          <p:nvPr/>
        </p:nvSpPr>
        <p:spPr>
          <a:xfrm>
            <a:off x="24650" y="735425"/>
            <a:ext cx="2308800" cy="4408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/>
              <a:t>{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/>
              <a:t>timing: [ 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{  'cumulative-layout-shift',  </a:t>
            </a:r>
            <a:r>
              <a:rPr lang="de" sz="1100">
                <a:solidFill>
                  <a:srgbClr val="999999"/>
                </a:solidFill>
              </a:rPr>
              <a:t>float</a:t>
            </a:r>
            <a:r>
              <a:rPr lang="de" sz="1100">
                <a:solidFill>
                  <a:schemeClr val="dk1"/>
                </a:solidFill>
              </a:rPr>
              <a:t>  }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{  'first-contentful-paint',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{  'first-meaningful-paint',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'largest-contentful-paint',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'interactive',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'max-potential-fid,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'total-blocking-time,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'speed-index',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/>
              <a:t>}</a:t>
            </a:r>
            <a:endParaRPr sz="1100"/>
          </a:p>
        </p:txBody>
      </p:sp>
      <p:sp>
        <p:nvSpPr>
          <p:cNvPr id="593" name="Google Shape;593;p67"/>
          <p:cNvSpPr/>
          <p:nvPr/>
        </p:nvSpPr>
        <p:spPr>
          <a:xfrm>
            <a:off x="214027" y="3546300"/>
            <a:ext cx="1258200" cy="2028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7"/>
          <p:cNvSpPr/>
          <p:nvPr/>
        </p:nvSpPr>
        <p:spPr>
          <a:xfrm>
            <a:off x="214025" y="2053025"/>
            <a:ext cx="1494900" cy="202800"/>
          </a:xfrm>
          <a:prstGeom prst="rect">
            <a:avLst/>
          </a:prstGeom>
          <a:solidFill>
            <a:srgbClr val="FF0000">
              <a:alpha val="47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7"/>
          <p:cNvSpPr/>
          <p:nvPr/>
        </p:nvSpPr>
        <p:spPr>
          <a:xfrm>
            <a:off x="2426975" y="2091525"/>
            <a:ext cx="6635700" cy="123000"/>
          </a:xfrm>
          <a:prstGeom prst="rect">
            <a:avLst/>
          </a:prstGeom>
          <a:solidFill>
            <a:srgbClr val="FF0000">
              <a:alpha val="47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7"/>
          <p:cNvSpPr/>
          <p:nvPr/>
        </p:nvSpPr>
        <p:spPr>
          <a:xfrm>
            <a:off x="4572000" y="1092750"/>
            <a:ext cx="380100" cy="123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7"/>
          <p:cNvSpPr/>
          <p:nvPr/>
        </p:nvSpPr>
        <p:spPr>
          <a:xfrm>
            <a:off x="3007285" y="991936"/>
            <a:ext cx="380100" cy="123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7"/>
          <p:cNvSpPr/>
          <p:nvPr/>
        </p:nvSpPr>
        <p:spPr>
          <a:xfrm>
            <a:off x="214026" y="2300625"/>
            <a:ext cx="1326600" cy="2160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7"/>
          <p:cNvSpPr/>
          <p:nvPr/>
        </p:nvSpPr>
        <p:spPr>
          <a:xfrm>
            <a:off x="214025" y="2790025"/>
            <a:ext cx="1569000" cy="2160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7"/>
          <p:cNvSpPr/>
          <p:nvPr/>
        </p:nvSpPr>
        <p:spPr>
          <a:xfrm>
            <a:off x="3969099" y="28918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7"/>
          <p:cNvSpPr/>
          <p:nvPr/>
        </p:nvSpPr>
        <p:spPr>
          <a:xfrm>
            <a:off x="4236978" y="28918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7"/>
          <p:cNvSpPr/>
          <p:nvPr/>
        </p:nvSpPr>
        <p:spPr>
          <a:xfrm>
            <a:off x="4587211" y="28918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7"/>
          <p:cNvSpPr/>
          <p:nvPr/>
        </p:nvSpPr>
        <p:spPr>
          <a:xfrm>
            <a:off x="4891953" y="2891850"/>
            <a:ext cx="7554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7"/>
          <p:cNvSpPr/>
          <p:nvPr/>
        </p:nvSpPr>
        <p:spPr>
          <a:xfrm>
            <a:off x="5773226" y="28918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7"/>
          <p:cNvSpPr/>
          <p:nvPr/>
        </p:nvSpPr>
        <p:spPr>
          <a:xfrm>
            <a:off x="7595873" y="28918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7"/>
          <p:cNvSpPr/>
          <p:nvPr/>
        </p:nvSpPr>
        <p:spPr>
          <a:xfrm>
            <a:off x="8434077" y="2282250"/>
            <a:ext cx="3084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7"/>
          <p:cNvSpPr/>
          <p:nvPr/>
        </p:nvSpPr>
        <p:spPr>
          <a:xfrm>
            <a:off x="3096333" y="1261500"/>
            <a:ext cx="1884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7"/>
          <p:cNvSpPr/>
          <p:nvPr/>
        </p:nvSpPr>
        <p:spPr>
          <a:xfrm>
            <a:off x="3328721" y="1261500"/>
            <a:ext cx="2220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7"/>
          <p:cNvSpPr/>
          <p:nvPr/>
        </p:nvSpPr>
        <p:spPr>
          <a:xfrm>
            <a:off x="3596611" y="1261500"/>
            <a:ext cx="1443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7"/>
          <p:cNvSpPr/>
          <p:nvPr/>
        </p:nvSpPr>
        <p:spPr>
          <a:xfrm>
            <a:off x="5692260" y="1261500"/>
            <a:ext cx="3801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7"/>
          <p:cNvSpPr/>
          <p:nvPr/>
        </p:nvSpPr>
        <p:spPr>
          <a:xfrm>
            <a:off x="4251583" y="1261500"/>
            <a:ext cx="1443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7"/>
          <p:cNvSpPr/>
          <p:nvPr/>
        </p:nvSpPr>
        <p:spPr>
          <a:xfrm>
            <a:off x="5272951" y="1261500"/>
            <a:ext cx="1443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7"/>
          <p:cNvSpPr txBox="1"/>
          <p:nvPr/>
        </p:nvSpPr>
        <p:spPr>
          <a:xfrm>
            <a:off x="435000" y="137625"/>
            <a:ext cx="870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Performance Budgets </a:t>
            </a:r>
            <a:r>
              <a:rPr lang="de" sz="3000">
                <a:solidFill>
                  <a:schemeClr val="dk1"/>
                </a:solidFill>
              </a:rPr>
              <a:t>in the Performance Tab</a:t>
            </a:r>
            <a:endParaRPr sz="3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626" y="1478375"/>
            <a:ext cx="7302249" cy="26436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9" name="Google Shape;619;p68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Performance Budgets</a:t>
            </a:r>
            <a:endParaRPr sz="3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69"/>
          <p:cNvGrpSpPr/>
          <p:nvPr/>
        </p:nvGrpSpPr>
        <p:grpSpPr>
          <a:xfrm rot="-1800044">
            <a:off x="1175603" y="1540308"/>
            <a:ext cx="1915858" cy="1915833"/>
            <a:chOff x="1709050" y="1540350"/>
            <a:chExt cx="1915900" cy="1915875"/>
          </a:xfrm>
        </p:grpSpPr>
        <p:pic>
          <p:nvPicPr>
            <p:cNvPr id="625" name="Google Shape;625;p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9050" y="1540350"/>
              <a:ext cx="1915900" cy="191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12383" y="2045059"/>
              <a:ext cx="921934" cy="519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7" name="Google Shape;627;p69"/>
          <p:cNvSpPr txBox="1"/>
          <p:nvPr/>
        </p:nvSpPr>
        <p:spPr>
          <a:xfrm>
            <a:off x="3238500" y="2010450"/>
            <a:ext cx="46305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800">
                <a:latin typeface="Roboto Mono"/>
                <a:ea typeface="Roboto Mono"/>
                <a:cs typeface="Roboto Mono"/>
                <a:sym typeface="Roboto Mono"/>
              </a:rPr>
              <a:t>user-flow CLI</a:t>
            </a:r>
            <a:endParaRPr sz="3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latin typeface="Roboto Mono"/>
                <a:ea typeface="Roboto Mono"/>
                <a:cs typeface="Roboto Mono"/>
                <a:sym typeface="Roboto Mono"/>
              </a:rPr>
              <a:t>lighthouse user flows done right</a:t>
            </a:r>
            <a:endParaRPr b="1"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8" name="Google Shape;62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177" y="3885149"/>
            <a:ext cx="2138700" cy="10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9"/>
          <p:cNvSpPr txBox="1"/>
          <p:nvPr/>
        </p:nvSpPr>
        <p:spPr>
          <a:xfrm>
            <a:off x="0" y="4723775"/>
            <a:ext cx="584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/>
              <a:t>🔗</a:t>
            </a:r>
            <a:r>
              <a:rPr lang="de" sz="17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github.com/push-based/user-flow</a:t>
            </a:r>
            <a:endParaRPr sz="1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70"/>
          <p:cNvGrpSpPr/>
          <p:nvPr/>
        </p:nvGrpSpPr>
        <p:grpSpPr>
          <a:xfrm rot="-1800044">
            <a:off x="7118803" y="-567"/>
            <a:ext cx="1915858" cy="1915833"/>
            <a:chOff x="1709050" y="1540350"/>
            <a:chExt cx="1915900" cy="1915875"/>
          </a:xfrm>
        </p:grpSpPr>
        <p:pic>
          <p:nvPicPr>
            <p:cNvPr id="635" name="Google Shape;635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9050" y="1540350"/>
              <a:ext cx="1915900" cy="191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12383" y="2045059"/>
              <a:ext cx="921934" cy="519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8177" y="3885149"/>
            <a:ext cx="2138700" cy="10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0"/>
          <p:cNvSpPr txBox="1"/>
          <p:nvPr/>
        </p:nvSpPr>
        <p:spPr>
          <a:xfrm>
            <a:off x="0" y="4723775"/>
            <a:ext cx="5840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/>
              <a:t>🔗</a:t>
            </a:r>
            <a:r>
              <a:rPr lang="de" sz="17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github.com/push-based/user-flow</a:t>
            </a:r>
            <a:endParaRPr sz="1700"/>
          </a:p>
        </p:txBody>
      </p:sp>
      <p:sp>
        <p:nvSpPr>
          <p:cNvPr id="639" name="Google Shape;639;p70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user-flow</a:t>
            </a:r>
            <a:r>
              <a:rPr lang="de" sz="3000"/>
              <a:t> CLI</a:t>
            </a:r>
            <a:endParaRPr sz="3000"/>
          </a:p>
        </p:txBody>
      </p:sp>
      <p:pic>
        <p:nvPicPr>
          <p:cNvPr id="640" name="Google Shape;640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000" y="1621225"/>
            <a:ext cx="563150" cy="5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0"/>
          <p:cNvSpPr txBox="1"/>
          <p:nvPr/>
        </p:nvSpPr>
        <p:spPr>
          <a:xfrm>
            <a:off x="1171925" y="1702688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first class typescript support</a:t>
            </a:r>
            <a:endParaRPr/>
          </a:p>
        </p:txBody>
      </p:sp>
      <p:pic>
        <p:nvPicPr>
          <p:cNvPr descr="brain" id="642" name="Google Shape;642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000" y="2520050"/>
            <a:ext cx="563150" cy="5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0"/>
          <p:cNvSpPr txBox="1"/>
          <p:nvPr/>
        </p:nvSpPr>
        <p:spPr>
          <a:xfrm>
            <a:off x="412428" y="3324837"/>
            <a:ext cx="67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ADBAC7"/>
                </a:solidFill>
              </a:rPr>
              <a:t>🅾</a:t>
            </a:r>
            <a:endParaRPr sz="3600"/>
          </a:p>
        </p:txBody>
      </p:sp>
      <p:sp>
        <p:nvSpPr>
          <p:cNvPr id="644" name="Google Shape;644;p70"/>
          <p:cNvSpPr txBox="1"/>
          <p:nvPr/>
        </p:nvSpPr>
        <p:spPr>
          <a:xfrm>
            <a:off x="1171925" y="2601513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improved DX &amp; applied best practices</a:t>
            </a:r>
            <a:endParaRPr/>
          </a:p>
        </p:txBody>
      </p:sp>
      <p:sp>
        <p:nvSpPr>
          <p:cNvPr id="645" name="Google Shape;645;p70"/>
          <p:cNvSpPr txBox="1"/>
          <p:nvPr/>
        </p:nvSpPr>
        <p:spPr>
          <a:xfrm>
            <a:off x="1171925" y="3494163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 boilerplate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1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Lighthouse CLI</a:t>
            </a:r>
            <a:endParaRPr sz="3000"/>
          </a:p>
        </p:txBody>
      </p:sp>
      <p:sp>
        <p:nvSpPr>
          <p:cNvPr id="651" name="Google Shape;651;p71"/>
          <p:cNvSpPr/>
          <p:nvPr/>
        </p:nvSpPr>
        <p:spPr>
          <a:xfrm>
            <a:off x="475800" y="1545700"/>
            <a:ext cx="5260800" cy="28677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browser =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puppeteer.launch();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page =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browser.newPage();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 =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startFlow(page);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custom code going here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browser.close();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writeFileSync(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'report.html'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flow.generateReport());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})();</a:t>
            </a:r>
            <a:endParaRPr sz="11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" name="Google Shape;652;p71"/>
          <p:cNvSpPr/>
          <p:nvPr/>
        </p:nvSpPr>
        <p:spPr>
          <a:xfrm>
            <a:off x="622150" y="2199200"/>
            <a:ext cx="3421800" cy="607800"/>
          </a:xfrm>
          <a:prstGeom prst="rect">
            <a:avLst/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1"/>
          <p:cNvSpPr/>
          <p:nvPr/>
        </p:nvSpPr>
        <p:spPr>
          <a:xfrm>
            <a:off x="622150" y="3212466"/>
            <a:ext cx="4708800" cy="491400"/>
          </a:xfrm>
          <a:prstGeom prst="rect">
            <a:avLst/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2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user-flow CLI</a:t>
            </a:r>
            <a:endParaRPr sz="3000"/>
          </a:p>
        </p:txBody>
      </p:sp>
      <p:sp>
        <p:nvSpPr>
          <p:cNvPr id="659" name="Google Shape;659;p72"/>
          <p:cNvSpPr/>
          <p:nvPr/>
        </p:nvSpPr>
        <p:spPr>
          <a:xfrm>
            <a:off x="475800" y="1545700"/>
            <a:ext cx="5260800" cy="28677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interactions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UserFlowInteractionsFn =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ctx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UserFlowContext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): </a:t>
            </a:r>
            <a:r>
              <a:rPr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Promise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&lt;unknown&gt; =&gt;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 flow, collectOptions, page } = ctx;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your code goes here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60" name="Google Shape;660;p72"/>
          <p:cNvGrpSpPr/>
          <p:nvPr/>
        </p:nvGrpSpPr>
        <p:grpSpPr>
          <a:xfrm rot="-1800044">
            <a:off x="7118803" y="-567"/>
            <a:ext cx="1915858" cy="1915833"/>
            <a:chOff x="1709050" y="1540350"/>
            <a:chExt cx="1915900" cy="1915875"/>
          </a:xfrm>
        </p:grpSpPr>
        <p:pic>
          <p:nvPicPr>
            <p:cNvPr id="661" name="Google Shape;661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9050" y="1540350"/>
              <a:ext cx="1915900" cy="191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12383" y="2045059"/>
              <a:ext cx="921934" cy="519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38" y="-68237"/>
            <a:ext cx="8235124" cy="54525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/>
          <p:nvPr/>
        </p:nvSpPr>
        <p:spPr>
          <a:xfrm>
            <a:off x="6250400" y="2806850"/>
            <a:ext cx="746400" cy="30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 the Recorder Tool</a:t>
            </a:r>
            <a:endParaRPr/>
          </a:p>
        </p:txBody>
      </p:sp>
      <p:grpSp>
        <p:nvGrpSpPr>
          <p:cNvPr id="668" name="Google Shape;668;p73"/>
          <p:cNvGrpSpPr/>
          <p:nvPr/>
        </p:nvGrpSpPr>
        <p:grpSpPr>
          <a:xfrm rot="-1800044">
            <a:off x="7118803" y="-567"/>
            <a:ext cx="1915858" cy="1915833"/>
            <a:chOff x="1709050" y="1540350"/>
            <a:chExt cx="1915900" cy="1915875"/>
          </a:xfrm>
        </p:grpSpPr>
        <p:pic>
          <p:nvPicPr>
            <p:cNvPr id="669" name="Google Shape;669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9050" y="1540350"/>
              <a:ext cx="1915900" cy="191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12383" y="2045059"/>
              <a:ext cx="921934" cy="519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rain" id="671" name="Google Shape;67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625" y="2290175"/>
            <a:ext cx="563150" cy="5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4"/>
          <p:cNvSpPr txBox="1"/>
          <p:nvPr/>
        </p:nvSpPr>
        <p:spPr>
          <a:xfrm>
            <a:off x="435000" y="290025"/>
            <a:ext cx="7600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user-flow CLI</a:t>
            </a:r>
            <a:br>
              <a:rPr lang="de" sz="3000"/>
            </a:br>
            <a:r>
              <a:rPr lang="de" sz="1800">
                <a:solidFill>
                  <a:schemeClr val="dk2"/>
                </a:solidFill>
              </a:rPr>
              <a:t>enrich &amp; </a:t>
            </a:r>
            <a:r>
              <a:rPr lang="de" sz="1800">
                <a:solidFill>
                  <a:schemeClr val="dk2"/>
                </a:solidFill>
              </a:rPr>
              <a:t>run flows from the recorder export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77" name="Google Shape;677;p74"/>
          <p:cNvSpPr/>
          <p:nvPr/>
        </p:nvSpPr>
        <p:spPr>
          <a:xfrm>
            <a:off x="4572000" y="1602625"/>
            <a:ext cx="4340400" cy="30744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 createUserFlowRunner 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8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'@push-based/user-flow'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8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await flow.startTimespan({ stepName: 'Checkout order' });</a:t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runner =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createUserFlowRunner(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'export.json'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ctx)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runner.run();</a:t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await flow.endTimespan();</a:t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74"/>
          <p:cNvPicPr preferRelativeResize="0"/>
          <p:nvPr/>
        </p:nvPicPr>
        <p:blipFill rotWithShape="1">
          <a:blip r:embed="rId3">
            <a:alphaModFix/>
          </a:blip>
          <a:srcRect b="17074" l="7792" r="7691" t="8492"/>
          <a:stretch/>
        </p:blipFill>
        <p:spPr>
          <a:xfrm>
            <a:off x="326500" y="1469675"/>
            <a:ext cx="3671076" cy="198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4"/>
          <p:cNvSpPr txBox="1"/>
          <p:nvPr/>
        </p:nvSpPr>
        <p:spPr>
          <a:xfrm>
            <a:off x="1736200" y="3660500"/>
            <a:ext cx="135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de" sz="3600">
                <a:solidFill>
                  <a:schemeClr val="dk1"/>
                </a:solidFill>
              </a:rPr>
              <a:t>⚙️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680" name="Google Shape;680;p74"/>
          <p:cNvSpPr/>
          <p:nvPr/>
        </p:nvSpPr>
        <p:spPr>
          <a:xfrm>
            <a:off x="2018325" y="2146150"/>
            <a:ext cx="1121400" cy="21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4"/>
          <p:cNvSpPr/>
          <p:nvPr/>
        </p:nvSpPr>
        <p:spPr>
          <a:xfrm>
            <a:off x="5245250" y="3238025"/>
            <a:ext cx="3312900" cy="21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" name="Google Shape;682;p74"/>
          <p:cNvCxnSpPr>
            <a:stCxn id="680" idx="2"/>
            <a:endCxn id="679" idx="0"/>
          </p:cNvCxnSpPr>
          <p:nvPr/>
        </p:nvCxnSpPr>
        <p:spPr>
          <a:xfrm rot="5400000">
            <a:off x="1848825" y="2930350"/>
            <a:ext cx="1297500" cy="1629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83" name="Google Shape;683;p74"/>
          <p:cNvCxnSpPr>
            <a:stCxn id="679" idx="3"/>
            <a:endCxn id="681" idx="1"/>
          </p:cNvCxnSpPr>
          <p:nvPr/>
        </p:nvCxnSpPr>
        <p:spPr>
          <a:xfrm flipH="1" rot="10800000">
            <a:off x="3096100" y="3346550"/>
            <a:ext cx="2149200" cy="6834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5"/>
          <p:cNvSpPr txBox="1"/>
          <p:nvPr>
            <p:ph type="title"/>
          </p:nvPr>
        </p:nvSpPr>
        <p:spPr>
          <a:xfrm>
            <a:off x="311700" y="1846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User Flow Objects</a:t>
            </a:r>
            <a:br>
              <a:rPr lang="de"/>
            </a:br>
            <a:r>
              <a:rPr lang="de"/>
              <a:t>UFO</a:t>
            </a:r>
            <a:endParaRPr/>
          </a:p>
        </p:txBody>
      </p:sp>
      <p:pic>
        <p:nvPicPr>
          <p:cNvPr id="689" name="Google Shape;6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125" y="3371350"/>
            <a:ext cx="1254876" cy="70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88835">
            <a:off x="3619500" y="27940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75" y="109000"/>
            <a:ext cx="547069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6"/>
          <p:cNvSpPr txBox="1"/>
          <p:nvPr/>
        </p:nvSpPr>
        <p:spPr>
          <a:xfrm>
            <a:off x="8073350" y="4767300"/>
            <a:ext cx="104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 u="sng">
                <a:solidFill>
                  <a:schemeClr val="hlink"/>
                </a:solidFill>
                <a:hlinkClick r:id="rId4"/>
              </a:rPr>
              <a:t>Martin Fowler</a:t>
            </a:r>
            <a:endParaRPr sz="1000"/>
          </a:p>
        </p:txBody>
      </p:sp>
      <p:pic>
        <p:nvPicPr>
          <p:cNvPr id="697" name="Google Shape;69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875" y="570250"/>
            <a:ext cx="1254876" cy="70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388835">
            <a:off x="6941250" y="-70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7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User Flow Objects</a:t>
            </a:r>
            <a:endParaRPr sz="3000"/>
          </a:p>
        </p:txBody>
      </p:sp>
      <p:sp>
        <p:nvSpPr>
          <p:cNvPr id="704" name="Google Shape;704;p77"/>
          <p:cNvSpPr/>
          <p:nvPr/>
        </p:nvSpPr>
        <p:spPr>
          <a:xfrm>
            <a:off x="475800" y="1317100"/>
            <a:ext cx="5260800" cy="34026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export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extends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Ufo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itemSelector = fixtures.movieListImgSelector;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clickItem(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idx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 number = </a:t>
            </a:r>
            <a:r>
              <a:rPr lang="de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item =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.itemSelector(idx);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.page.waitForSelector(item);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.page.click(item);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awaitLCP()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.page.waitForSelector(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.itemSelector(</a:t>
            </a:r>
            <a:r>
              <a:rPr lang="de" sz="105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5" name="Google Shape;7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875" y="570250"/>
            <a:ext cx="1254876" cy="70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88835">
            <a:off x="6941250" y="-70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8"/>
          <p:cNvSpPr txBox="1"/>
          <p:nvPr/>
        </p:nvSpPr>
        <p:spPr>
          <a:xfrm>
            <a:off x="435000" y="290025"/>
            <a:ext cx="76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User Flow Objects</a:t>
            </a:r>
            <a:endParaRPr sz="3000"/>
          </a:p>
        </p:txBody>
      </p:sp>
      <p:sp>
        <p:nvSpPr>
          <p:cNvPr id="712" name="Google Shape;712;p78"/>
          <p:cNvSpPr/>
          <p:nvPr/>
        </p:nvSpPr>
        <p:spPr>
          <a:xfrm>
            <a:off x="475800" y="1774300"/>
            <a:ext cx="5260800" cy="25386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await flow.startTimespan({</a:t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  stepName: 'Navigate to list page',</a:t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// 👇 Interaction logic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sidebar.awaitLCP();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listPage.awaitLCP();</a:t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E9E9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9E9E9E"/>
                </a:solidFill>
                <a:latin typeface="Roboto Mono"/>
                <a:ea typeface="Roboto Mono"/>
                <a:cs typeface="Roboto Mono"/>
                <a:sym typeface="Roboto Mono"/>
              </a:rPr>
              <a:t>await flow.endTimespan();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3" name="Google Shape;7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875" y="570250"/>
            <a:ext cx="1254876" cy="70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88835">
            <a:off x="6941250" y="-70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9"/>
          <p:cNvSpPr/>
          <p:nvPr/>
        </p:nvSpPr>
        <p:spPr>
          <a:xfrm>
            <a:off x="7901700" y="1575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9"/>
          <p:cNvSpPr/>
          <p:nvPr/>
        </p:nvSpPr>
        <p:spPr>
          <a:xfrm>
            <a:off x="5006100" y="1575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9"/>
          <p:cNvSpPr/>
          <p:nvPr/>
        </p:nvSpPr>
        <p:spPr>
          <a:xfrm>
            <a:off x="1799375" y="27949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9"/>
          <p:cNvSpPr/>
          <p:nvPr/>
        </p:nvSpPr>
        <p:spPr>
          <a:xfrm>
            <a:off x="2110500" y="2947350"/>
            <a:ext cx="4248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9"/>
          <p:cNvSpPr/>
          <p:nvPr/>
        </p:nvSpPr>
        <p:spPr>
          <a:xfrm>
            <a:off x="2789975" y="2947350"/>
            <a:ext cx="297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9"/>
          <p:cNvSpPr/>
          <p:nvPr/>
        </p:nvSpPr>
        <p:spPr>
          <a:xfrm>
            <a:off x="3133667" y="29473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9"/>
          <p:cNvSpPr/>
          <p:nvPr/>
        </p:nvSpPr>
        <p:spPr>
          <a:xfrm>
            <a:off x="2600267" y="29473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9"/>
          <p:cNvSpPr/>
          <p:nvPr/>
        </p:nvSpPr>
        <p:spPr>
          <a:xfrm>
            <a:off x="1799375" y="2947350"/>
            <a:ext cx="258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9"/>
          <p:cNvSpPr/>
          <p:nvPr/>
        </p:nvSpPr>
        <p:spPr>
          <a:xfrm>
            <a:off x="2948700" y="3099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79"/>
          <p:cNvSpPr/>
          <p:nvPr/>
        </p:nvSpPr>
        <p:spPr>
          <a:xfrm>
            <a:off x="1990667" y="30997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9"/>
          <p:cNvSpPr/>
          <p:nvPr/>
        </p:nvSpPr>
        <p:spPr>
          <a:xfrm>
            <a:off x="1799375" y="3099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9"/>
          <p:cNvSpPr/>
          <p:nvPr/>
        </p:nvSpPr>
        <p:spPr>
          <a:xfrm>
            <a:off x="2637581" y="3099750"/>
            <a:ext cx="258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79"/>
          <p:cNvSpPr/>
          <p:nvPr/>
        </p:nvSpPr>
        <p:spPr>
          <a:xfrm>
            <a:off x="2008529" y="32521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79"/>
          <p:cNvSpPr/>
          <p:nvPr/>
        </p:nvSpPr>
        <p:spPr>
          <a:xfrm>
            <a:off x="2352221" y="3252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9"/>
          <p:cNvSpPr/>
          <p:nvPr/>
        </p:nvSpPr>
        <p:spPr>
          <a:xfrm>
            <a:off x="1799375" y="3252150"/>
            <a:ext cx="1437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9"/>
          <p:cNvSpPr/>
          <p:nvPr/>
        </p:nvSpPr>
        <p:spPr>
          <a:xfrm>
            <a:off x="2752677" y="3252150"/>
            <a:ext cx="3810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79"/>
          <p:cNvSpPr/>
          <p:nvPr/>
        </p:nvSpPr>
        <p:spPr>
          <a:xfrm>
            <a:off x="2562959" y="3252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9"/>
          <p:cNvSpPr/>
          <p:nvPr/>
        </p:nvSpPr>
        <p:spPr>
          <a:xfrm>
            <a:off x="1799375" y="3952525"/>
            <a:ext cx="5016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9"/>
          <p:cNvSpPr/>
          <p:nvPr/>
        </p:nvSpPr>
        <p:spPr>
          <a:xfrm>
            <a:off x="2354823" y="3952525"/>
            <a:ext cx="2226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9"/>
          <p:cNvSpPr/>
          <p:nvPr/>
        </p:nvSpPr>
        <p:spPr>
          <a:xfrm>
            <a:off x="1799375" y="34045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9"/>
          <p:cNvSpPr/>
          <p:nvPr/>
        </p:nvSpPr>
        <p:spPr>
          <a:xfrm>
            <a:off x="1799375" y="22615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9"/>
          <p:cNvSpPr/>
          <p:nvPr/>
        </p:nvSpPr>
        <p:spPr>
          <a:xfrm>
            <a:off x="1799375" y="40903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9"/>
          <p:cNvSpPr/>
          <p:nvPr/>
        </p:nvSpPr>
        <p:spPr>
          <a:xfrm>
            <a:off x="1799375" y="2665279"/>
            <a:ext cx="3810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9"/>
          <p:cNvSpPr/>
          <p:nvPr/>
        </p:nvSpPr>
        <p:spPr>
          <a:xfrm>
            <a:off x="2224125" y="2665279"/>
            <a:ext cx="2316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9"/>
          <p:cNvSpPr/>
          <p:nvPr/>
        </p:nvSpPr>
        <p:spPr>
          <a:xfrm>
            <a:off x="1799375" y="2537187"/>
            <a:ext cx="3810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9"/>
          <p:cNvSpPr/>
          <p:nvPr/>
        </p:nvSpPr>
        <p:spPr>
          <a:xfrm>
            <a:off x="1990667" y="1956750"/>
            <a:ext cx="297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9"/>
          <p:cNvSpPr/>
          <p:nvPr/>
        </p:nvSpPr>
        <p:spPr>
          <a:xfrm>
            <a:off x="1799375" y="1956750"/>
            <a:ext cx="1437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9"/>
          <p:cNvSpPr/>
          <p:nvPr/>
        </p:nvSpPr>
        <p:spPr>
          <a:xfrm>
            <a:off x="2332781" y="1956750"/>
            <a:ext cx="2589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9"/>
          <p:cNvSpPr/>
          <p:nvPr/>
        </p:nvSpPr>
        <p:spPr>
          <a:xfrm>
            <a:off x="2008529" y="21091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9"/>
          <p:cNvSpPr/>
          <p:nvPr/>
        </p:nvSpPr>
        <p:spPr>
          <a:xfrm>
            <a:off x="2352221" y="2109150"/>
            <a:ext cx="1437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9"/>
          <p:cNvSpPr/>
          <p:nvPr/>
        </p:nvSpPr>
        <p:spPr>
          <a:xfrm>
            <a:off x="1799375" y="2109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9"/>
          <p:cNvSpPr txBox="1"/>
          <p:nvPr/>
        </p:nvSpPr>
        <p:spPr>
          <a:xfrm>
            <a:off x="418275" y="1880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Setup User Flow</a:t>
            </a:r>
            <a:endParaRPr sz="800"/>
          </a:p>
        </p:txBody>
      </p:sp>
      <p:sp>
        <p:nvSpPr>
          <p:cNvPr id="751" name="Google Shape;751;p79"/>
          <p:cNvSpPr txBox="1"/>
          <p:nvPr/>
        </p:nvSpPr>
        <p:spPr>
          <a:xfrm>
            <a:off x="418275" y="21853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Navigate</a:t>
            </a:r>
            <a:endParaRPr sz="800"/>
          </a:p>
        </p:txBody>
      </p:sp>
      <p:sp>
        <p:nvSpPr>
          <p:cNvPr id="752" name="Google Shape;752;p79"/>
          <p:cNvSpPr txBox="1"/>
          <p:nvPr/>
        </p:nvSpPr>
        <p:spPr>
          <a:xfrm>
            <a:off x="418275" y="3023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>
                <a:solidFill>
                  <a:schemeClr val="dk1"/>
                </a:solidFill>
              </a:rPr>
              <a:t>Interactions</a:t>
            </a:r>
            <a:endParaRPr sz="800"/>
          </a:p>
        </p:txBody>
      </p:sp>
      <p:sp>
        <p:nvSpPr>
          <p:cNvPr id="753" name="Google Shape;753;p79"/>
          <p:cNvSpPr txBox="1"/>
          <p:nvPr/>
        </p:nvSpPr>
        <p:spPr>
          <a:xfrm>
            <a:off x="418275" y="40141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>
                <a:solidFill>
                  <a:schemeClr val="dk1"/>
                </a:solidFill>
              </a:rPr>
              <a:t>Snapshot</a:t>
            </a:r>
            <a:endParaRPr sz="800"/>
          </a:p>
        </p:txBody>
      </p:sp>
      <p:sp>
        <p:nvSpPr>
          <p:cNvPr id="754" name="Google Shape;754;p79"/>
          <p:cNvSpPr txBox="1"/>
          <p:nvPr/>
        </p:nvSpPr>
        <p:spPr>
          <a:xfrm>
            <a:off x="418275" y="2718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Start Timespan</a:t>
            </a:r>
            <a:endParaRPr sz="800"/>
          </a:p>
        </p:txBody>
      </p:sp>
      <p:sp>
        <p:nvSpPr>
          <p:cNvPr id="755" name="Google Shape;755;p79"/>
          <p:cNvSpPr txBox="1"/>
          <p:nvPr/>
        </p:nvSpPr>
        <p:spPr>
          <a:xfrm>
            <a:off x="418275" y="33283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Stop Timespan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56" name="Google Shape;756;p79"/>
          <p:cNvSpPr/>
          <p:nvPr/>
        </p:nvSpPr>
        <p:spPr>
          <a:xfrm>
            <a:off x="1812119" y="3802556"/>
            <a:ext cx="1833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9"/>
          <p:cNvSpPr/>
          <p:nvPr/>
        </p:nvSpPr>
        <p:spPr>
          <a:xfrm>
            <a:off x="2040719" y="3802556"/>
            <a:ext cx="1833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9"/>
          <p:cNvSpPr txBox="1"/>
          <p:nvPr/>
        </p:nvSpPr>
        <p:spPr>
          <a:xfrm>
            <a:off x="418275" y="38049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59" name="Google Shape;759;p79"/>
          <p:cNvSpPr txBox="1"/>
          <p:nvPr/>
        </p:nvSpPr>
        <p:spPr>
          <a:xfrm>
            <a:off x="418275" y="25225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/>
          </a:p>
        </p:txBody>
      </p:sp>
      <p:sp>
        <p:nvSpPr>
          <p:cNvPr id="760" name="Google Shape;760;p79"/>
          <p:cNvSpPr/>
          <p:nvPr/>
        </p:nvSpPr>
        <p:spPr>
          <a:xfrm>
            <a:off x="2329377" y="3099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9"/>
          <p:cNvSpPr/>
          <p:nvPr/>
        </p:nvSpPr>
        <p:spPr>
          <a:xfrm>
            <a:off x="2510946" y="3099750"/>
            <a:ext cx="1002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9"/>
          <p:cNvSpPr/>
          <p:nvPr/>
        </p:nvSpPr>
        <p:spPr>
          <a:xfrm>
            <a:off x="2279298" y="3802556"/>
            <a:ext cx="4134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9"/>
          <p:cNvSpPr/>
          <p:nvPr/>
        </p:nvSpPr>
        <p:spPr>
          <a:xfrm>
            <a:off x="7895375" y="27949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9"/>
          <p:cNvSpPr/>
          <p:nvPr/>
        </p:nvSpPr>
        <p:spPr>
          <a:xfrm>
            <a:off x="7895375" y="2947350"/>
            <a:ext cx="4248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9"/>
          <p:cNvSpPr/>
          <p:nvPr/>
        </p:nvSpPr>
        <p:spPr>
          <a:xfrm>
            <a:off x="8073781" y="3099750"/>
            <a:ext cx="258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9"/>
          <p:cNvSpPr/>
          <p:nvPr/>
        </p:nvSpPr>
        <p:spPr>
          <a:xfrm>
            <a:off x="7895375" y="32521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9"/>
          <p:cNvSpPr/>
          <p:nvPr/>
        </p:nvSpPr>
        <p:spPr>
          <a:xfrm>
            <a:off x="8242354" y="3252150"/>
            <a:ext cx="3810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9"/>
          <p:cNvSpPr/>
          <p:nvPr/>
        </p:nvSpPr>
        <p:spPr>
          <a:xfrm>
            <a:off x="7895375" y="34045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9"/>
          <p:cNvSpPr/>
          <p:nvPr/>
        </p:nvSpPr>
        <p:spPr>
          <a:xfrm>
            <a:off x="7895375" y="22615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9"/>
          <p:cNvSpPr/>
          <p:nvPr/>
        </p:nvSpPr>
        <p:spPr>
          <a:xfrm>
            <a:off x="7895375" y="40903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9"/>
          <p:cNvSpPr txBox="1"/>
          <p:nvPr/>
        </p:nvSpPr>
        <p:spPr>
          <a:xfrm>
            <a:off x="6514275" y="1956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Setup User Flow</a:t>
            </a:r>
            <a:endParaRPr sz="800"/>
          </a:p>
        </p:txBody>
      </p:sp>
      <p:sp>
        <p:nvSpPr>
          <p:cNvPr id="772" name="Google Shape;772;p79"/>
          <p:cNvSpPr txBox="1"/>
          <p:nvPr/>
        </p:nvSpPr>
        <p:spPr>
          <a:xfrm>
            <a:off x="6514275" y="21853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Navigate</a:t>
            </a:r>
            <a:endParaRPr sz="800"/>
          </a:p>
        </p:txBody>
      </p:sp>
      <p:sp>
        <p:nvSpPr>
          <p:cNvPr id="773" name="Google Shape;773;p79"/>
          <p:cNvSpPr txBox="1"/>
          <p:nvPr/>
        </p:nvSpPr>
        <p:spPr>
          <a:xfrm>
            <a:off x="6514275" y="3023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Interactions</a:t>
            </a:r>
            <a:endParaRPr sz="800"/>
          </a:p>
        </p:txBody>
      </p:sp>
      <p:sp>
        <p:nvSpPr>
          <p:cNvPr id="774" name="Google Shape;774;p79"/>
          <p:cNvSpPr txBox="1"/>
          <p:nvPr/>
        </p:nvSpPr>
        <p:spPr>
          <a:xfrm>
            <a:off x="6514275" y="40141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Snapshot</a:t>
            </a:r>
            <a:endParaRPr sz="800"/>
          </a:p>
        </p:txBody>
      </p:sp>
      <p:sp>
        <p:nvSpPr>
          <p:cNvPr id="775" name="Google Shape;775;p79"/>
          <p:cNvSpPr txBox="1"/>
          <p:nvPr/>
        </p:nvSpPr>
        <p:spPr>
          <a:xfrm>
            <a:off x="6514275" y="2718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Start Timespan</a:t>
            </a:r>
            <a:endParaRPr sz="800"/>
          </a:p>
        </p:txBody>
      </p:sp>
      <p:sp>
        <p:nvSpPr>
          <p:cNvPr id="776" name="Google Shape;776;p79"/>
          <p:cNvSpPr txBox="1"/>
          <p:nvPr/>
        </p:nvSpPr>
        <p:spPr>
          <a:xfrm>
            <a:off x="6514275" y="33283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Stop Timespan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77" name="Google Shape;777;p79"/>
          <p:cNvSpPr txBox="1"/>
          <p:nvPr/>
        </p:nvSpPr>
        <p:spPr>
          <a:xfrm>
            <a:off x="6514275" y="38049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78" name="Google Shape;778;p79"/>
          <p:cNvSpPr txBox="1"/>
          <p:nvPr/>
        </p:nvSpPr>
        <p:spPr>
          <a:xfrm>
            <a:off x="6514275" y="25225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/>
          </a:p>
        </p:txBody>
      </p:sp>
      <p:sp>
        <p:nvSpPr>
          <p:cNvPr id="779" name="Google Shape;779;p79"/>
          <p:cNvSpPr/>
          <p:nvPr/>
        </p:nvSpPr>
        <p:spPr>
          <a:xfrm>
            <a:off x="7895375" y="3099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9"/>
          <p:cNvSpPr/>
          <p:nvPr/>
        </p:nvSpPr>
        <p:spPr>
          <a:xfrm>
            <a:off x="7895375" y="3940371"/>
            <a:ext cx="4134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79"/>
          <p:cNvSpPr txBox="1"/>
          <p:nvPr/>
        </p:nvSpPr>
        <p:spPr>
          <a:xfrm>
            <a:off x="6514275" y="1499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Import</a:t>
            </a:r>
            <a:endParaRPr sz="800"/>
          </a:p>
        </p:txBody>
      </p:sp>
      <p:sp>
        <p:nvSpPr>
          <p:cNvPr id="782" name="Google Shape;782;p79"/>
          <p:cNvSpPr/>
          <p:nvPr/>
        </p:nvSpPr>
        <p:spPr>
          <a:xfrm>
            <a:off x="8091408" y="1575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9"/>
          <p:cNvSpPr/>
          <p:nvPr/>
        </p:nvSpPr>
        <p:spPr>
          <a:xfrm>
            <a:off x="8367369" y="3099756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9"/>
          <p:cNvSpPr/>
          <p:nvPr/>
        </p:nvSpPr>
        <p:spPr>
          <a:xfrm>
            <a:off x="8670835" y="3252156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9"/>
          <p:cNvSpPr/>
          <p:nvPr/>
        </p:nvSpPr>
        <p:spPr>
          <a:xfrm>
            <a:off x="8360994" y="2947356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9"/>
          <p:cNvSpPr/>
          <p:nvPr/>
        </p:nvSpPr>
        <p:spPr>
          <a:xfrm>
            <a:off x="8355754" y="3940371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9"/>
          <p:cNvSpPr/>
          <p:nvPr/>
        </p:nvSpPr>
        <p:spPr>
          <a:xfrm>
            <a:off x="4999775" y="27949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9"/>
          <p:cNvSpPr/>
          <p:nvPr/>
        </p:nvSpPr>
        <p:spPr>
          <a:xfrm>
            <a:off x="5310900" y="2947350"/>
            <a:ext cx="4248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9"/>
          <p:cNvSpPr/>
          <p:nvPr/>
        </p:nvSpPr>
        <p:spPr>
          <a:xfrm>
            <a:off x="5990375" y="2947350"/>
            <a:ext cx="297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9"/>
          <p:cNvSpPr/>
          <p:nvPr/>
        </p:nvSpPr>
        <p:spPr>
          <a:xfrm>
            <a:off x="6334067" y="29473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9"/>
          <p:cNvSpPr/>
          <p:nvPr/>
        </p:nvSpPr>
        <p:spPr>
          <a:xfrm>
            <a:off x="5800667" y="29473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79"/>
          <p:cNvSpPr/>
          <p:nvPr/>
        </p:nvSpPr>
        <p:spPr>
          <a:xfrm>
            <a:off x="4999775" y="2947350"/>
            <a:ext cx="258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9"/>
          <p:cNvSpPr/>
          <p:nvPr/>
        </p:nvSpPr>
        <p:spPr>
          <a:xfrm>
            <a:off x="6149100" y="3099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9"/>
          <p:cNvSpPr/>
          <p:nvPr/>
        </p:nvSpPr>
        <p:spPr>
          <a:xfrm>
            <a:off x="5191067" y="30997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9"/>
          <p:cNvSpPr/>
          <p:nvPr/>
        </p:nvSpPr>
        <p:spPr>
          <a:xfrm>
            <a:off x="4999775" y="3099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9"/>
          <p:cNvSpPr/>
          <p:nvPr/>
        </p:nvSpPr>
        <p:spPr>
          <a:xfrm>
            <a:off x="5837981" y="3099750"/>
            <a:ext cx="258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79"/>
          <p:cNvSpPr/>
          <p:nvPr/>
        </p:nvSpPr>
        <p:spPr>
          <a:xfrm>
            <a:off x="5208929" y="32521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79"/>
          <p:cNvSpPr/>
          <p:nvPr/>
        </p:nvSpPr>
        <p:spPr>
          <a:xfrm>
            <a:off x="5552621" y="3252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9"/>
          <p:cNvSpPr/>
          <p:nvPr/>
        </p:nvSpPr>
        <p:spPr>
          <a:xfrm>
            <a:off x="4999775" y="3252150"/>
            <a:ext cx="1437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9"/>
          <p:cNvSpPr/>
          <p:nvPr/>
        </p:nvSpPr>
        <p:spPr>
          <a:xfrm>
            <a:off x="5953077" y="3252150"/>
            <a:ext cx="3810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79"/>
          <p:cNvSpPr/>
          <p:nvPr/>
        </p:nvSpPr>
        <p:spPr>
          <a:xfrm>
            <a:off x="5763359" y="3252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9"/>
          <p:cNvSpPr/>
          <p:nvPr/>
        </p:nvSpPr>
        <p:spPr>
          <a:xfrm>
            <a:off x="4999775" y="3952525"/>
            <a:ext cx="5016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79"/>
          <p:cNvSpPr/>
          <p:nvPr/>
        </p:nvSpPr>
        <p:spPr>
          <a:xfrm>
            <a:off x="5555223" y="3952525"/>
            <a:ext cx="2226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79"/>
          <p:cNvSpPr/>
          <p:nvPr/>
        </p:nvSpPr>
        <p:spPr>
          <a:xfrm>
            <a:off x="4999775" y="34045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9"/>
          <p:cNvSpPr/>
          <p:nvPr/>
        </p:nvSpPr>
        <p:spPr>
          <a:xfrm>
            <a:off x="4999775" y="22615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9"/>
          <p:cNvSpPr/>
          <p:nvPr/>
        </p:nvSpPr>
        <p:spPr>
          <a:xfrm>
            <a:off x="4999775" y="40903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79"/>
          <p:cNvSpPr/>
          <p:nvPr/>
        </p:nvSpPr>
        <p:spPr>
          <a:xfrm>
            <a:off x="4999775" y="2665279"/>
            <a:ext cx="3810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79"/>
          <p:cNvSpPr/>
          <p:nvPr/>
        </p:nvSpPr>
        <p:spPr>
          <a:xfrm>
            <a:off x="5424525" y="2665279"/>
            <a:ext cx="2316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9"/>
          <p:cNvSpPr/>
          <p:nvPr/>
        </p:nvSpPr>
        <p:spPr>
          <a:xfrm>
            <a:off x="5208929" y="21091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9"/>
          <p:cNvSpPr/>
          <p:nvPr/>
        </p:nvSpPr>
        <p:spPr>
          <a:xfrm>
            <a:off x="5552621" y="2109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79"/>
          <p:cNvSpPr txBox="1"/>
          <p:nvPr/>
        </p:nvSpPr>
        <p:spPr>
          <a:xfrm>
            <a:off x="3618675" y="1956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Setup User Flow</a:t>
            </a:r>
            <a:endParaRPr sz="800"/>
          </a:p>
        </p:txBody>
      </p:sp>
      <p:sp>
        <p:nvSpPr>
          <p:cNvPr id="812" name="Google Shape;812;p79"/>
          <p:cNvSpPr txBox="1"/>
          <p:nvPr/>
        </p:nvSpPr>
        <p:spPr>
          <a:xfrm>
            <a:off x="3618675" y="21853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Navigate</a:t>
            </a:r>
            <a:endParaRPr sz="800"/>
          </a:p>
        </p:txBody>
      </p:sp>
      <p:sp>
        <p:nvSpPr>
          <p:cNvPr id="813" name="Google Shape;813;p79"/>
          <p:cNvSpPr txBox="1"/>
          <p:nvPr/>
        </p:nvSpPr>
        <p:spPr>
          <a:xfrm>
            <a:off x="3618675" y="3023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Interactions</a:t>
            </a:r>
            <a:endParaRPr sz="800"/>
          </a:p>
        </p:txBody>
      </p:sp>
      <p:sp>
        <p:nvSpPr>
          <p:cNvPr id="814" name="Google Shape;814;p79"/>
          <p:cNvSpPr txBox="1"/>
          <p:nvPr/>
        </p:nvSpPr>
        <p:spPr>
          <a:xfrm>
            <a:off x="3618675" y="40141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Snapshot</a:t>
            </a:r>
            <a:endParaRPr sz="800"/>
          </a:p>
        </p:txBody>
      </p:sp>
      <p:sp>
        <p:nvSpPr>
          <p:cNvPr id="815" name="Google Shape;815;p79"/>
          <p:cNvSpPr txBox="1"/>
          <p:nvPr/>
        </p:nvSpPr>
        <p:spPr>
          <a:xfrm>
            <a:off x="3618675" y="2718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Start Timespan</a:t>
            </a:r>
            <a:endParaRPr sz="800"/>
          </a:p>
        </p:txBody>
      </p:sp>
      <p:sp>
        <p:nvSpPr>
          <p:cNvPr id="816" name="Google Shape;816;p79"/>
          <p:cNvSpPr txBox="1"/>
          <p:nvPr/>
        </p:nvSpPr>
        <p:spPr>
          <a:xfrm>
            <a:off x="3618675" y="33283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Stop Timespan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17" name="Google Shape;817;p79"/>
          <p:cNvSpPr/>
          <p:nvPr/>
        </p:nvSpPr>
        <p:spPr>
          <a:xfrm>
            <a:off x="5012519" y="3802556"/>
            <a:ext cx="1833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9"/>
          <p:cNvSpPr/>
          <p:nvPr/>
        </p:nvSpPr>
        <p:spPr>
          <a:xfrm>
            <a:off x="5241119" y="3802556"/>
            <a:ext cx="1833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9"/>
          <p:cNvSpPr txBox="1"/>
          <p:nvPr/>
        </p:nvSpPr>
        <p:spPr>
          <a:xfrm>
            <a:off x="3618675" y="38049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20" name="Google Shape;820;p79"/>
          <p:cNvSpPr txBox="1"/>
          <p:nvPr/>
        </p:nvSpPr>
        <p:spPr>
          <a:xfrm>
            <a:off x="3618675" y="25225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/>
          </a:p>
        </p:txBody>
      </p:sp>
      <p:sp>
        <p:nvSpPr>
          <p:cNvPr id="821" name="Google Shape;821;p79"/>
          <p:cNvSpPr/>
          <p:nvPr/>
        </p:nvSpPr>
        <p:spPr>
          <a:xfrm>
            <a:off x="5529777" y="3099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79"/>
          <p:cNvSpPr/>
          <p:nvPr/>
        </p:nvSpPr>
        <p:spPr>
          <a:xfrm>
            <a:off x="5711346" y="3099750"/>
            <a:ext cx="1002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79"/>
          <p:cNvSpPr/>
          <p:nvPr/>
        </p:nvSpPr>
        <p:spPr>
          <a:xfrm>
            <a:off x="5479698" y="3802556"/>
            <a:ext cx="4134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9"/>
          <p:cNvSpPr txBox="1"/>
          <p:nvPr/>
        </p:nvSpPr>
        <p:spPr>
          <a:xfrm>
            <a:off x="3618675" y="1499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Import</a:t>
            </a:r>
            <a:endParaRPr sz="800"/>
          </a:p>
        </p:txBody>
      </p:sp>
      <p:sp>
        <p:nvSpPr>
          <p:cNvPr id="825" name="Google Shape;825;p79"/>
          <p:cNvSpPr/>
          <p:nvPr/>
        </p:nvSpPr>
        <p:spPr>
          <a:xfrm>
            <a:off x="5186085" y="1575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9"/>
          <p:cNvSpPr/>
          <p:nvPr/>
        </p:nvSpPr>
        <p:spPr>
          <a:xfrm>
            <a:off x="5019425" y="2109146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9"/>
          <p:cNvSpPr/>
          <p:nvPr/>
        </p:nvSpPr>
        <p:spPr>
          <a:xfrm>
            <a:off x="2173680" y="1804350"/>
            <a:ext cx="2352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9"/>
          <p:cNvSpPr/>
          <p:nvPr/>
        </p:nvSpPr>
        <p:spPr>
          <a:xfrm>
            <a:off x="2034425" y="1804350"/>
            <a:ext cx="1134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9"/>
          <p:cNvSpPr/>
          <p:nvPr/>
        </p:nvSpPr>
        <p:spPr>
          <a:xfrm>
            <a:off x="1804283" y="1804350"/>
            <a:ext cx="2043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9"/>
          <p:cNvSpPr/>
          <p:nvPr/>
        </p:nvSpPr>
        <p:spPr>
          <a:xfrm>
            <a:off x="2452733" y="1804350"/>
            <a:ext cx="1134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9"/>
          <p:cNvSpPr txBox="1"/>
          <p:nvPr/>
        </p:nvSpPr>
        <p:spPr>
          <a:xfrm>
            <a:off x="418275" y="1499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Import</a:t>
            </a:r>
            <a:endParaRPr sz="800"/>
          </a:p>
        </p:txBody>
      </p:sp>
      <p:sp>
        <p:nvSpPr>
          <p:cNvPr id="832" name="Google Shape;832;p79"/>
          <p:cNvSpPr/>
          <p:nvPr/>
        </p:nvSpPr>
        <p:spPr>
          <a:xfrm>
            <a:off x="1805700" y="1575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9"/>
          <p:cNvSpPr/>
          <p:nvPr/>
        </p:nvSpPr>
        <p:spPr>
          <a:xfrm>
            <a:off x="1987269" y="1575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9"/>
          <p:cNvSpPr txBox="1"/>
          <p:nvPr/>
        </p:nvSpPr>
        <p:spPr>
          <a:xfrm>
            <a:off x="841275" y="747750"/>
            <a:ext cx="1556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100"/>
              <a:t>Default</a:t>
            </a:r>
            <a:endParaRPr sz="3100"/>
          </a:p>
        </p:txBody>
      </p:sp>
      <p:sp>
        <p:nvSpPr>
          <p:cNvPr id="835" name="Google Shape;835;p79"/>
          <p:cNvSpPr txBox="1"/>
          <p:nvPr/>
        </p:nvSpPr>
        <p:spPr>
          <a:xfrm>
            <a:off x="3965475" y="747750"/>
            <a:ext cx="1556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100"/>
              <a:t>CLI</a:t>
            </a:r>
            <a:endParaRPr sz="3100"/>
          </a:p>
        </p:txBody>
      </p:sp>
      <p:sp>
        <p:nvSpPr>
          <p:cNvPr id="836" name="Google Shape;836;p79"/>
          <p:cNvSpPr txBox="1"/>
          <p:nvPr/>
        </p:nvSpPr>
        <p:spPr>
          <a:xfrm>
            <a:off x="6861075" y="747750"/>
            <a:ext cx="1556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100"/>
              <a:t>UFO’s</a:t>
            </a:r>
            <a:endParaRPr sz="3100"/>
          </a:p>
        </p:txBody>
      </p:sp>
      <p:cxnSp>
        <p:nvCxnSpPr>
          <p:cNvPr id="837" name="Google Shape;837;p79"/>
          <p:cNvCxnSpPr>
            <a:stCxn id="834" idx="3"/>
            <a:endCxn id="835" idx="1"/>
          </p:cNvCxnSpPr>
          <p:nvPr/>
        </p:nvCxnSpPr>
        <p:spPr>
          <a:xfrm>
            <a:off x="2397675" y="888300"/>
            <a:ext cx="15678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79"/>
          <p:cNvCxnSpPr>
            <a:stCxn id="835" idx="3"/>
            <a:endCxn id="836" idx="1"/>
          </p:cNvCxnSpPr>
          <p:nvPr/>
        </p:nvCxnSpPr>
        <p:spPr>
          <a:xfrm>
            <a:off x="5521875" y="888300"/>
            <a:ext cx="13392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0"/>
          <p:cNvSpPr txBox="1"/>
          <p:nvPr>
            <p:ph type="title"/>
          </p:nvPr>
        </p:nvSpPr>
        <p:spPr>
          <a:xfrm>
            <a:off x="311700" y="2150850"/>
            <a:ext cx="6698100" cy="14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Demo &amp; Exercise</a:t>
            </a:r>
            <a:br>
              <a:rPr lang="de" sz="4800"/>
            </a:br>
            <a:r>
              <a:rPr lang="de" sz="4800"/>
              <a:t>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/>
              <a:t>User Flow CLI</a:t>
            </a:r>
            <a:endParaRPr sz="3000"/>
          </a:p>
        </p:txBody>
      </p:sp>
      <p:pic>
        <p:nvPicPr>
          <p:cNvPr id="844" name="Google Shape;8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69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DRAFT FROM HERE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User Flow</a:t>
            </a:r>
            <a:endParaRPr/>
          </a:p>
        </p:txBody>
      </p:sp>
      <p:sp>
        <p:nvSpPr>
          <p:cNvPr id="855" name="Google Shape;855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Concept, Setup, Tooling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9" y="0"/>
            <a:ext cx="793332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>
            <a:off x="2787500" y="2685950"/>
            <a:ext cx="1690800" cy="171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>
            <a:off x="5580150" y="2853550"/>
            <a:ext cx="2564100" cy="41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3076975" y="3584725"/>
            <a:ext cx="100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👆</a:t>
            </a:r>
            <a:endParaRPr sz="2400"/>
          </a:p>
        </p:txBody>
      </p:sp>
      <p:sp>
        <p:nvSpPr>
          <p:cNvPr id="103" name="Google Shape;103;p20"/>
          <p:cNvSpPr/>
          <p:nvPr/>
        </p:nvSpPr>
        <p:spPr>
          <a:xfrm>
            <a:off x="6189475" y="4249850"/>
            <a:ext cx="807300" cy="39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20"/>
          <p:cNvCxnSpPr>
            <a:stCxn id="101" idx="1"/>
            <a:endCxn id="103" idx="1"/>
          </p:cNvCxnSpPr>
          <p:nvPr/>
        </p:nvCxnSpPr>
        <p:spPr>
          <a:xfrm>
            <a:off x="5580150" y="3059200"/>
            <a:ext cx="609300" cy="1386300"/>
          </a:xfrm>
          <a:prstGeom prst="curvedConnector3">
            <a:avLst>
              <a:gd fmla="val -39082" name="adj1"/>
            </a:avLst>
          </a:prstGeom>
          <a:noFill/>
          <a:ln cap="flat" cmpd="sng" w="19050">
            <a:solidFill>
              <a:srgbClr val="FF363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3"/>
          <p:cNvSpPr/>
          <p:nvPr/>
        </p:nvSpPr>
        <p:spPr>
          <a:xfrm>
            <a:off x="5027450" y="364500"/>
            <a:ext cx="2844300" cy="206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3"/>
          <p:cNvSpPr/>
          <p:nvPr/>
        </p:nvSpPr>
        <p:spPr>
          <a:xfrm>
            <a:off x="927150" y="364500"/>
            <a:ext cx="2862000" cy="206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3"/>
          <p:cNvSpPr/>
          <p:nvPr/>
        </p:nvSpPr>
        <p:spPr>
          <a:xfrm>
            <a:off x="2063587" y="934802"/>
            <a:ext cx="572400" cy="281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</a:rPr>
              <a:t>🛸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63" name="Google Shape;863;p83"/>
          <p:cNvSpPr/>
          <p:nvPr/>
        </p:nvSpPr>
        <p:spPr>
          <a:xfrm>
            <a:off x="1215200" y="934802"/>
            <a:ext cx="572400" cy="281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</a:rPr>
              <a:t>🛸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64" name="Google Shape;864;p83"/>
          <p:cNvSpPr/>
          <p:nvPr/>
        </p:nvSpPr>
        <p:spPr>
          <a:xfrm>
            <a:off x="2911974" y="934802"/>
            <a:ext cx="572400" cy="281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FFFFF"/>
                </a:solidFill>
              </a:rPr>
              <a:t>🛸</a:t>
            </a:r>
            <a:endParaRPr sz="1500">
              <a:solidFill>
                <a:srgbClr val="FFFFFF"/>
              </a:solidFill>
            </a:endParaRPr>
          </a:p>
        </p:txBody>
      </p:sp>
      <p:grpSp>
        <p:nvGrpSpPr>
          <p:cNvPr id="865" name="Google Shape;865;p83"/>
          <p:cNvGrpSpPr/>
          <p:nvPr/>
        </p:nvGrpSpPr>
        <p:grpSpPr>
          <a:xfrm>
            <a:off x="1243999" y="1423072"/>
            <a:ext cx="1049551" cy="700636"/>
            <a:chOff x="4656309" y="1378978"/>
            <a:chExt cx="2426708" cy="1622218"/>
          </a:xfrm>
        </p:grpSpPr>
        <p:grpSp>
          <p:nvGrpSpPr>
            <p:cNvPr id="866" name="Google Shape;866;p83"/>
            <p:cNvGrpSpPr/>
            <p:nvPr/>
          </p:nvGrpSpPr>
          <p:grpSpPr>
            <a:xfrm>
              <a:off x="4656309" y="1378978"/>
              <a:ext cx="2426708" cy="1622218"/>
              <a:chOff x="4656309" y="1378978"/>
              <a:chExt cx="2426708" cy="1622218"/>
            </a:xfrm>
          </p:grpSpPr>
          <p:sp>
            <p:nvSpPr>
              <p:cNvPr id="867" name="Google Shape;867;p83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8575" rotWithShape="0" algn="bl" dir="5400000" dist="9525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3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3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3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83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83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3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4" name="Google Shape;874;p83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83"/>
          <p:cNvGrpSpPr/>
          <p:nvPr/>
        </p:nvGrpSpPr>
        <p:grpSpPr>
          <a:xfrm>
            <a:off x="2446899" y="1423072"/>
            <a:ext cx="1049551" cy="700636"/>
            <a:chOff x="4656309" y="1378978"/>
            <a:chExt cx="2426708" cy="1622218"/>
          </a:xfrm>
        </p:grpSpPr>
        <p:grpSp>
          <p:nvGrpSpPr>
            <p:cNvPr id="876" name="Google Shape;876;p83"/>
            <p:cNvGrpSpPr/>
            <p:nvPr/>
          </p:nvGrpSpPr>
          <p:grpSpPr>
            <a:xfrm>
              <a:off x="4656309" y="1378978"/>
              <a:ext cx="2426708" cy="1622218"/>
              <a:chOff x="4656309" y="1378978"/>
              <a:chExt cx="2426708" cy="1622218"/>
            </a:xfrm>
          </p:grpSpPr>
          <p:sp>
            <p:nvSpPr>
              <p:cNvPr id="877" name="Google Shape;877;p83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8575" rotWithShape="0" algn="bl" dir="5400000" dist="9525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83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83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83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83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83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83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4" name="Google Shape;884;p83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83"/>
          <p:cNvGrpSpPr/>
          <p:nvPr/>
        </p:nvGrpSpPr>
        <p:grpSpPr>
          <a:xfrm>
            <a:off x="5315961" y="1118401"/>
            <a:ext cx="1354351" cy="1005436"/>
            <a:chOff x="5424774" y="835310"/>
            <a:chExt cx="1354351" cy="1005436"/>
          </a:xfrm>
        </p:grpSpPr>
        <p:grpSp>
          <p:nvGrpSpPr>
            <p:cNvPr id="886" name="Google Shape;886;p83"/>
            <p:cNvGrpSpPr/>
            <p:nvPr/>
          </p:nvGrpSpPr>
          <p:grpSpPr>
            <a:xfrm>
              <a:off x="5729574" y="835310"/>
              <a:ext cx="1049551" cy="700636"/>
              <a:chOff x="4656309" y="1378978"/>
              <a:chExt cx="2426708" cy="1622218"/>
            </a:xfrm>
          </p:grpSpPr>
          <p:grpSp>
            <p:nvGrpSpPr>
              <p:cNvPr id="887" name="Google Shape;887;p83"/>
              <p:cNvGrpSpPr/>
              <p:nvPr/>
            </p:nvGrpSpPr>
            <p:grpSpPr>
              <a:xfrm>
                <a:off x="4656309" y="1378978"/>
                <a:ext cx="2426708" cy="1622218"/>
                <a:chOff x="4656309" y="1378978"/>
                <a:chExt cx="2426708" cy="1622218"/>
              </a:xfrm>
            </p:grpSpPr>
            <p:sp>
              <p:nvSpPr>
                <p:cNvPr id="888" name="Google Shape;888;p83"/>
                <p:cNvSpPr/>
                <p:nvPr/>
              </p:nvSpPr>
              <p:spPr>
                <a:xfrm>
                  <a:off x="4656309" y="1378978"/>
                  <a:ext cx="2426700" cy="16221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28575" rotWithShape="0" algn="bl" dir="5400000" dist="9525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83"/>
                <p:cNvSpPr/>
                <p:nvPr/>
              </p:nvSpPr>
              <p:spPr>
                <a:xfrm>
                  <a:off x="4656316" y="1378978"/>
                  <a:ext cx="2426700" cy="2160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83"/>
                <p:cNvSpPr/>
                <p:nvPr/>
              </p:nvSpPr>
              <p:spPr>
                <a:xfrm>
                  <a:off x="4710106" y="1443173"/>
                  <a:ext cx="93600" cy="936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83"/>
                <p:cNvSpPr/>
                <p:nvPr/>
              </p:nvSpPr>
              <p:spPr>
                <a:xfrm>
                  <a:off x="4850873" y="1443173"/>
                  <a:ext cx="93600" cy="936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83"/>
                <p:cNvSpPr/>
                <p:nvPr/>
              </p:nvSpPr>
              <p:spPr>
                <a:xfrm>
                  <a:off x="4991640" y="1443173"/>
                  <a:ext cx="93600" cy="936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83"/>
                <p:cNvSpPr/>
                <p:nvPr/>
              </p:nvSpPr>
              <p:spPr>
                <a:xfrm>
                  <a:off x="5274225" y="1423500"/>
                  <a:ext cx="1749300" cy="126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83"/>
                <p:cNvSpPr/>
                <p:nvPr/>
              </p:nvSpPr>
              <p:spPr>
                <a:xfrm>
                  <a:off x="4656316" y="2868296"/>
                  <a:ext cx="2426700" cy="1329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5" name="Google Shape;895;p83"/>
              <p:cNvSpPr/>
              <p:nvPr/>
            </p:nvSpPr>
            <p:spPr>
              <a:xfrm>
                <a:off x="6984000" y="1990800"/>
                <a:ext cx="54000" cy="324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6" name="Google Shape;896;p83"/>
            <p:cNvGrpSpPr/>
            <p:nvPr/>
          </p:nvGrpSpPr>
          <p:grpSpPr>
            <a:xfrm>
              <a:off x="5577174" y="987710"/>
              <a:ext cx="1049551" cy="700636"/>
              <a:chOff x="4656309" y="1378978"/>
              <a:chExt cx="2426708" cy="1622218"/>
            </a:xfrm>
          </p:grpSpPr>
          <p:grpSp>
            <p:nvGrpSpPr>
              <p:cNvPr id="897" name="Google Shape;897;p83"/>
              <p:cNvGrpSpPr/>
              <p:nvPr/>
            </p:nvGrpSpPr>
            <p:grpSpPr>
              <a:xfrm>
                <a:off x="4656309" y="1378978"/>
                <a:ext cx="2426708" cy="1622218"/>
                <a:chOff x="4656309" y="1378978"/>
                <a:chExt cx="2426708" cy="1622218"/>
              </a:xfrm>
            </p:grpSpPr>
            <p:sp>
              <p:nvSpPr>
                <p:cNvPr id="898" name="Google Shape;898;p83"/>
                <p:cNvSpPr/>
                <p:nvPr/>
              </p:nvSpPr>
              <p:spPr>
                <a:xfrm>
                  <a:off x="4656309" y="1378978"/>
                  <a:ext cx="2426700" cy="16221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D9D9D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28575" rotWithShape="0" algn="bl" dir="5400000" dist="9525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83"/>
                <p:cNvSpPr/>
                <p:nvPr/>
              </p:nvSpPr>
              <p:spPr>
                <a:xfrm>
                  <a:off x="4656316" y="1378978"/>
                  <a:ext cx="2426700" cy="2160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83"/>
                <p:cNvSpPr/>
                <p:nvPr/>
              </p:nvSpPr>
              <p:spPr>
                <a:xfrm>
                  <a:off x="4710106" y="1443173"/>
                  <a:ext cx="93600" cy="936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83"/>
                <p:cNvSpPr/>
                <p:nvPr/>
              </p:nvSpPr>
              <p:spPr>
                <a:xfrm>
                  <a:off x="4850873" y="1443173"/>
                  <a:ext cx="93600" cy="936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83"/>
                <p:cNvSpPr/>
                <p:nvPr/>
              </p:nvSpPr>
              <p:spPr>
                <a:xfrm>
                  <a:off x="4991640" y="1443173"/>
                  <a:ext cx="93600" cy="936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83"/>
                <p:cNvSpPr/>
                <p:nvPr/>
              </p:nvSpPr>
              <p:spPr>
                <a:xfrm>
                  <a:off x="5274225" y="1423500"/>
                  <a:ext cx="1749300" cy="126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83"/>
                <p:cNvSpPr/>
                <p:nvPr/>
              </p:nvSpPr>
              <p:spPr>
                <a:xfrm>
                  <a:off x="4656316" y="2868296"/>
                  <a:ext cx="2426700" cy="1329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05" name="Google Shape;905;p83"/>
              <p:cNvSpPr/>
              <p:nvPr/>
            </p:nvSpPr>
            <p:spPr>
              <a:xfrm>
                <a:off x="6984000" y="1990800"/>
                <a:ext cx="54000" cy="324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6" name="Google Shape;906;p83"/>
            <p:cNvGrpSpPr/>
            <p:nvPr/>
          </p:nvGrpSpPr>
          <p:grpSpPr>
            <a:xfrm>
              <a:off x="5424774" y="1140110"/>
              <a:ext cx="1049551" cy="700636"/>
              <a:chOff x="4656309" y="1378978"/>
              <a:chExt cx="2426708" cy="1622218"/>
            </a:xfrm>
          </p:grpSpPr>
          <p:grpSp>
            <p:nvGrpSpPr>
              <p:cNvPr id="907" name="Google Shape;907;p83"/>
              <p:cNvGrpSpPr/>
              <p:nvPr/>
            </p:nvGrpSpPr>
            <p:grpSpPr>
              <a:xfrm>
                <a:off x="4656309" y="1378978"/>
                <a:ext cx="2426708" cy="1622218"/>
                <a:chOff x="4656309" y="1378978"/>
                <a:chExt cx="2426708" cy="1622218"/>
              </a:xfrm>
            </p:grpSpPr>
            <p:sp>
              <p:nvSpPr>
                <p:cNvPr id="908" name="Google Shape;908;p83"/>
                <p:cNvSpPr/>
                <p:nvPr/>
              </p:nvSpPr>
              <p:spPr>
                <a:xfrm>
                  <a:off x="4656309" y="1378978"/>
                  <a:ext cx="2426700" cy="16221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28575">
                  <a:solidFill>
                    <a:srgbClr val="999999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28575" rotWithShape="0" algn="bl" dir="5400000" dist="9525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83"/>
                <p:cNvSpPr/>
                <p:nvPr/>
              </p:nvSpPr>
              <p:spPr>
                <a:xfrm>
                  <a:off x="4656316" y="1378978"/>
                  <a:ext cx="2426700" cy="216000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83"/>
                <p:cNvSpPr/>
                <p:nvPr/>
              </p:nvSpPr>
              <p:spPr>
                <a:xfrm>
                  <a:off x="4710106" y="1443173"/>
                  <a:ext cx="93600" cy="936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83"/>
                <p:cNvSpPr/>
                <p:nvPr/>
              </p:nvSpPr>
              <p:spPr>
                <a:xfrm>
                  <a:off x="4850873" y="1443173"/>
                  <a:ext cx="93600" cy="936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83"/>
                <p:cNvSpPr/>
                <p:nvPr/>
              </p:nvSpPr>
              <p:spPr>
                <a:xfrm>
                  <a:off x="4991640" y="1443173"/>
                  <a:ext cx="93600" cy="93600"/>
                </a:xfrm>
                <a:prstGeom prst="ellipse">
                  <a:avLst/>
                </a:prstGeom>
                <a:solidFill>
                  <a:srgbClr val="999999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83"/>
                <p:cNvSpPr/>
                <p:nvPr/>
              </p:nvSpPr>
              <p:spPr>
                <a:xfrm>
                  <a:off x="5274225" y="1423500"/>
                  <a:ext cx="1749300" cy="126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83"/>
                <p:cNvSpPr/>
                <p:nvPr/>
              </p:nvSpPr>
              <p:spPr>
                <a:xfrm>
                  <a:off x="4656316" y="2868296"/>
                  <a:ext cx="2426700" cy="132900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15" name="Google Shape;915;p83"/>
              <p:cNvSpPr/>
              <p:nvPr/>
            </p:nvSpPr>
            <p:spPr>
              <a:xfrm>
                <a:off x="6984000" y="1990800"/>
                <a:ext cx="54000" cy="3240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916" name="Google Shape;916;p83"/>
          <p:cNvCxnSpPr>
            <a:stCxn id="863" idx="2"/>
            <a:endCxn id="868" idx="0"/>
          </p:cNvCxnSpPr>
          <p:nvPr/>
        </p:nvCxnSpPr>
        <p:spPr>
          <a:xfrm flipH="1" rot="-5400000">
            <a:off x="1531400" y="1185902"/>
            <a:ext cx="207300" cy="267300"/>
          </a:xfrm>
          <a:prstGeom prst="curvedConnector3">
            <a:avLst>
              <a:gd fmla="val 499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83"/>
          <p:cNvCxnSpPr>
            <a:stCxn id="862" idx="2"/>
            <a:endCxn id="868" idx="0"/>
          </p:cNvCxnSpPr>
          <p:nvPr/>
        </p:nvCxnSpPr>
        <p:spPr>
          <a:xfrm rot="5400000">
            <a:off x="1955587" y="1029002"/>
            <a:ext cx="207300" cy="581100"/>
          </a:xfrm>
          <a:prstGeom prst="curvedConnector3">
            <a:avLst>
              <a:gd fmla="val 499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83"/>
          <p:cNvCxnSpPr>
            <a:stCxn id="862" idx="2"/>
            <a:endCxn id="878" idx="0"/>
          </p:cNvCxnSpPr>
          <p:nvPr/>
        </p:nvCxnSpPr>
        <p:spPr>
          <a:xfrm flipH="1" rot="-5400000">
            <a:off x="2557087" y="1008602"/>
            <a:ext cx="207300" cy="621900"/>
          </a:xfrm>
          <a:prstGeom prst="curvedConnector3">
            <a:avLst>
              <a:gd fmla="val 499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83"/>
          <p:cNvCxnSpPr>
            <a:stCxn id="864" idx="2"/>
            <a:endCxn id="878" idx="0"/>
          </p:cNvCxnSpPr>
          <p:nvPr/>
        </p:nvCxnSpPr>
        <p:spPr>
          <a:xfrm rot="5400000">
            <a:off x="2981274" y="1206302"/>
            <a:ext cx="207300" cy="226500"/>
          </a:xfrm>
          <a:prstGeom prst="curvedConnector3">
            <a:avLst>
              <a:gd fmla="val 499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0" name="Google Shape;920;p83"/>
          <p:cNvSpPr/>
          <p:nvPr/>
        </p:nvSpPr>
        <p:spPr>
          <a:xfrm>
            <a:off x="5027450" y="2744400"/>
            <a:ext cx="2844300" cy="206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83"/>
          <p:cNvGrpSpPr/>
          <p:nvPr/>
        </p:nvGrpSpPr>
        <p:grpSpPr>
          <a:xfrm>
            <a:off x="6950072" y="1423186"/>
            <a:ext cx="633192" cy="700661"/>
            <a:chOff x="7058885" y="1194436"/>
            <a:chExt cx="633192" cy="700661"/>
          </a:xfrm>
        </p:grpSpPr>
        <p:grpSp>
          <p:nvGrpSpPr>
            <p:cNvPr id="922" name="Google Shape;922;p83"/>
            <p:cNvGrpSpPr/>
            <p:nvPr/>
          </p:nvGrpSpPr>
          <p:grpSpPr>
            <a:xfrm>
              <a:off x="7370171" y="1194436"/>
              <a:ext cx="321906" cy="700661"/>
              <a:chOff x="6815276" y="1520429"/>
              <a:chExt cx="321906" cy="534000"/>
            </a:xfrm>
          </p:grpSpPr>
          <p:sp>
            <p:nvSpPr>
              <p:cNvPr id="923" name="Google Shape;923;p83"/>
              <p:cNvSpPr/>
              <p:nvPr/>
            </p:nvSpPr>
            <p:spPr>
              <a:xfrm>
                <a:off x="6815276" y="1520429"/>
                <a:ext cx="321900" cy="5340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36000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600">
                    <a:solidFill>
                      <a:srgbClr val="CCCCCC"/>
                    </a:solidFill>
                  </a:rPr>
                  <a:t> __</a:t>
                </a:r>
                <a:endParaRPr b="1" sz="600">
                  <a:solidFill>
                    <a:srgbClr val="CCCCCC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600">
                    <a:solidFill>
                      <a:srgbClr val="CCCCCC"/>
                    </a:solidFill>
                  </a:rPr>
                  <a:t> __</a:t>
                </a:r>
                <a:endParaRPr b="1" sz="600">
                  <a:solidFill>
                    <a:srgbClr val="CCCCCC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600">
                    <a:solidFill>
                      <a:srgbClr val="CCCCCC"/>
                    </a:solidFill>
                  </a:rPr>
                  <a:t> __</a:t>
                </a:r>
                <a:endParaRPr b="1" sz="600">
                  <a:solidFill>
                    <a:srgbClr val="CCCCCC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600">
                    <a:solidFill>
                      <a:srgbClr val="CCCCCC"/>
                    </a:solidFill>
                  </a:rPr>
                  <a:t> __</a:t>
                </a:r>
                <a:endParaRPr b="1" sz="600">
                  <a:solidFill>
                    <a:srgbClr val="CCCCCC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>
                  <a:solidFill>
                    <a:srgbClr val="CCCCCC"/>
                  </a:solidFill>
                </a:endParaRPr>
              </a:p>
            </p:txBody>
          </p:sp>
          <p:sp>
            <p:nvSpPr>
              <p:cNvPr id="924" name="Google Shape;924;p83"/>
              <p:cNvSpPr/>
              <p:nvPr/>
            </p:nvSpPr>
            <p:spPr>
              <a:xfrm>
                <a:off x="6815282" y="1520429"/>
                <a:ext cx="321900" cy="57300"/>
              </a:xfrm>
              <a:prstGeom prst="rect">
                <a:avLst/>
              </a:prstGeom>
              <a:solidFill>
                <a:srgbClr val="F3F3F3"/>
              </a:solidFill>
              <a:ln cap="flat" cmpd="sng" w="9525">
                <a:solidFill>
                  <a:srgbClr val="B7B7B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CCCCCC"/>
                  </a:solidFill>
                </a:endParaRPr>
              </a:p>
            </p:txBody>
          </p:sp>
        </p:grpSp>
        <p:pic>
          <p:nvPicPr>
            <p:cNvPr id="925" name="Google Shape;925;p83"/>
            <p:cNvPicPr preferRelativeResize="0"/>
            <p:nvPr/>
          </p:nvPicPr>
          <p:blipFill rotWithShape="1">
            <a:blip r:embed="rId3">
              <a:alphaModFix/>
            </a:blip>
            <a:srcRect b="11633" l="48270" r="8383" t="13549"/>
            <a:stretch/>
          </p:blipFill>
          <p:spPr>
            <a:xfrm>
              <a:off x="7058885" y="1376261"/>
              <a:ext cx="259803" cy="3370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926" name="Google Shape;926;p83"/>
          <p:cNvSpPr txBox="1"/>
          <p:nvPr/>
        </p:nvSpPr>
        <p:spPr>
          <a:xfrm>
            <a:off x="1579950" y="516900"/>
            <a:ext cx="1556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compose</a:t>
            </a:r>
            <a:endParaRPr/>
          </a:p>
        </p:txBody>
      </p:sp>
      <p:sp>
        <p:nvSpPr>
          <p:cNvPr id="927" name="Google Shape;927;p83"/>
          <p:cNvSpPr txBox="1"/>
          <p:nvPr/>
        </p:nvSpPr>
        <p:spPr>
          <a:xfrm>
            <a:off x="5659325" y="516900"/>
            <a:ext cx="1556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develop</a:t>
            </a:r>
            <a:endParaRPr/>
          </a:p>
        </p:txBody>
      </p:sp>
      <p:sp>
        <p:nvSpPr>
          <p:cNvPr id="928" name="Google Shape;928;p83"/>
          <p:cNvSpPr txBox="1"/>
          <p:nvPr/>
        </p:nvSpPr>
        <p:spPr>
          <a:xfrm>
            <a:off x="5671388" y="2901175"/>
            <a:ext cx="1556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persist</a:t>
            </a:r>
            <a:endParaRPr/>
          </a:p>
        </p:txBody>
      </p:sp>
      <p:grpSp>
        <p:nvGrpSpPr>
          <p:cNvPr id="929" name="Google Shape;929;p83"/>
          <p:cNvGrpSpPr/>
          <p:nvPr/>
        </p:nvGrpSpPr>
        <p:grpSpPr>
          <a:xfrm>
            <a:off x="5315947" y="3802936"/>
            <a:ext cx="671129" cy="700661"/>
            <a:chOff x="2888497" y="3605636"/>
            <a:chExt cx="671129" cy="700661"/>
          </a:xfrm>
        </p:grpSpPr>
        <p:grpSp>
          <p:nvGrpSpPr>
            <p:cNvPr id="930" name="Google Shape;930;p83"/>
            <p:cNvGrpSpPr/>
            <p:nvPr/>
          </p:nvGrpSpPr>
          <p:grpSpPr>
            <a:xfrm>
              <a:off x="3237721" y="3605636"/>
              <a:ext cx="321906" cy="700661"/>
              <a:chOff x="6815276" y="1520429"/>
              <a:chExt cx="321906" cy="534000"/>
            </a:xfrm>
          </p:grpSpPr>
          <p:sp>
            <p:nvSpPr>
              <p:cNvPr id="931" name="Google Shape;931;p83"/>
              <p:cNvSpPr/>
              <p:nvPr/>
            </p:nvSpPr>
            <p:spPr>
              <a:xfrm>
                <a:off x="6815276" y="1520429"/>
                <a:ext cx="321900" cy="534000"/>
              </a:xfrm>
              <a:prstGeom prst="rect">
                <a:avLst/>
              </a:prstGeom>
              <a:solidFill>
                <a:srgbClr val="EFEFEF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36000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600">
                    <a:solidFill>
                      <a:schemeClr val="dk1"/>
                    </a:solidFill>
                  </a:rPr>
                  <a:t>✔  __</a:t>
                </a:r>
                <a:endParaRPr b="1" sz="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600"/>
                  <a:t>❌</a:t>
                </a:r>
                <a:r>
                  <a:rPr b="1" lang="de" sz="600">
                    <a:solidFill>
                      <a:schemeClr val="dk1"/>
                    </a:solidFill>
                  </a:rPr>
                  <a:t>__</a:t>
                </a:r>
                <a:endParaRPr b="1" sz="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600">
                    <a:solidFill>
                      <a:schemeClr val="dk1"/>
                    </a:solidFill>
                  </a:rPr>
                  <a:t>✔  __</a:t>
                </a:r>
                <a:endParaRPr b="1" sz="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600">
                    <a:solidFill>
                      <a:schemeClr val="dk1"/>
                    </a:solidFill>
                  </a:rPr>
                  <a:t>✔  __</a:t>
                </a:r>
                <a:endParaRPr b="1" sz="6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600"/>
              </a:p>
            </p:txBody>
          </p:sp>
          <p:sp>
            <p:nvSpPr>
              <p:cNvPr id="932" name="Google Shape;932;p83"/>
              <p:cNvSpPr/>
              <p:nvPr/>
            </p:nvSpPr>
            <p:spPr>
              <a:xfrm>
                <a:off x="6815282" y="1520429"/>
                <a:ext cx="321900" cy="573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33" name="Google Shape;933;p83"/>
            <p:cNvPicPr preferRelativeResize="0"/>
            <p:nvPr/>
          </p:nvPicPr>
          <p:blipFill rotWithShape="1">
            <a:blip r:embed="rId3">
              <a:alphaModFix/>
            </a:blip>
            <a:srcRect b="11633" l="48270" r="8383" t="13549"/>
            <a:stretch/>
          </p:blipFill>
          <p:spPr>
            <a:xfrm>
              <a:off x="2888497" y="3787466"/>
              <a:ext cx="259803" cy="3370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pic>
      </p:grpSp>
      <p:grpSp>
        <p:nvGrpSpPr>
          <p:cNvPr id="934" name="Google Shape;934;p83"/>
          <p:cNvGrpSpPr/>
          <p:nvPr/>
        </p:nvGrpSpPr>
        <p:grpSpPr>
          <a:xfrm>
            <a:off x="6902586" y="3488425"/>
            <a:ext cx="630003" cy="720050"/>
            <a:chOff x="745019" y="3914450"/>
            <a:chExt cx="630003" cy="720050"/>
          </a:xfrm>
        </p:grpSpPr>
        <p:grpSp>
          <p:nvGrpSpPr>
            <p:cNvPr id="935" name="Google Shape;935;p83"/>
            <p:cNvGrpSpPr/>
            <p:nvPr/>
          </p:nvGrpSpPr>
          <p:grpSpPr>
            <a:xfrm>
              <a:off x="745019" y="3914450"/>
              <a:ext cx="630003" cy="720050"/>
              <a:chOff x="7088900" y="2320800"/>
              <a:chExt cx="786816" cy="1043400"/>
            </a:xfrm>
          </p:grpSpPr>
          <p:sp>
            <p:nvSpPr>
              <p:cNvPr id="936" name="Google Shape;936;p83"/>
              <p:cNvSpPr/>
              <p:nvPr/>
            </p:nvSpPr>
            <p:spPr>
              <a:xfrm>
                <a:off x="7088900" y="2320800"/>
                <a:ext cx="783000" cy="1043400"/>
              </a:xfrm>
              <a:prstGeom prst="snip1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36000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/>
              </a:p>
            </p:txBody>
          </p:sp>
          <p:sp>
            <p:nvSpPr>
              <p:cNvPr id="937" name="Google Shape;937;p83"/>
              <p:cNvSpPr/>
              <p:nvPr/>
            </p:nvSpPr>
            <p:spPr>
              <a:xfrm>
                <a:off x="7737416" y="2320803"/>
                <a:ext cx="138300" cy="156600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pic>
          <p:nvPicPr>
            <p:cNvPr descr="Run Lighthouse" id="938" name="Google Shape;938;p83"/>
            <p:cNvPicPr preferRelativeResize="0"/>
            <p:nvPr/>
          </p:nvPicPr>
          <p:blipFill rotWithShape="1">
            <a:blip r:embed="rId4">
              <a:alphaModFix/>
            </a:blip>
            <a:srcRect b="-8660" l="0" r="0" t="8660"/>
            <a:stretch/>
          </p:blipFill>
          <p:spPr>
            <a:xfrm>
              <a:off x="795375" y="3987783"/>
              <a:ext cx="515650" cy="51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9" name="Google Shape;939;p83"/>
          <p:cNvGrpSpPr/>
          <p:nvPr/>
        </p:nvGrpSpPr>
        <p:grpSpPr>
          <a:xfrm>
            <a:off x="6750186" y="3640825"/>
            <a:ext cx="630003" cy="720050"/>
            <a:chOff x="745019" y="3914450"/>
            <a:chExt cx="630003" cy="720050"/>
          </a:xfrm>
        </p:grpSpPr>
        <p:grpSp>
          <p:nvGrpSpPr>
            <p:cNvPr id="940" name="Google Shape;940;p83"/>
            <p:cNvGrpSpPr/>
            <p:nvPr/>
          </p:nvGrpSpPr>
          <p:grpSpPr>
            <a:xfrm>
              <a:off x="745019" y="3914450"/>
              <a:ext cx="630003" cy="720050"/>
              <a:chOff x="7088900" y="2320800"/>
              <a:chExt cx="786816" cy="1043400"/>
            </a:xfrm>
          </p:grpSpPr>
          <p:sp>
            <p:nvSpPr>
              <p:cNvPr id="941" name="Google Shape;941;p83"/>
              <p:cNvSpPr/>
              <p:nvPr/>
            </p:nvSpPr>
            <p:spPr>
              <a:xfrm>
                <a:off x="7088900" y="2320800"/>
                <a:ext cx="783000" cy="1043400"/>
              </a:xfrm>
              <a:prstGeom prst="snip1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36000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/>
              </a:p>
            </p:txBody>
          </p:sp>
          <p:sp>
            <p:nvSpPr>
              <p:cNvPr id="942" name="Google Shape;942;p83"/>
              <p:cNvSpPr/>
              <p:nvPr/>
            </p:nvSpPr>
            <p:spPr>
              <a:xfrm>
                <a:off x="7737416" y="2320803"/>
                <a:ext cx="138300" cy="156600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pic>
          <p:nvPicPr>
            <p:cNvPr descr="Run Lighthouse" id="943" name="Google Shape;943;p83"/>
            <p:cNvPicPr preferRelativeResize="0"/>
            <p:nvPr/>
          </p:nvPicPr>
          <p:blipFill rotWithShape="1">
            <a:blip r:embed="rId4">
              <a:alphaModFix/>
            </a:blip>
            <a:srcRect b="-8660" l="0" r="0" t="8660"/>
            <a:stretch/>
          </p:blipFill>
          <p:spPr>
            <a:xfrm>
              <a:off x="795375" y="3987783"/>
              <a:ext cx="515650" cy="51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4" name="Google Shape;944;p83"/>
          <p:cNvGrpSpPr/>
          <p:nvPr/>
        </p:nvGrpSpPr>
        <p:grpSpPr>
          <a:xfrm>
            <a:off x="6597786" y="3793225"/>
            <a:ext cx="630003" cy="720050"/>
            <a:chOff x="745019" y="3914450"/>
            <a:chExt cx="630003" cy="720050"/>
          </a:xfrm>
        </p:grpSpPr>
        <p:grpSp>
          <p:nvGrpSpPr>
            <p:cNvPr id="945" name="Google Shape;945;p83"/>
            <p:cNvGrpSpPr/>
            <p:nvPr/>
          </p:nvGrpSpPr>
          <p:grpSpPr>
            <a:xfrm>
              <a:off x="745019" y="3914450"/>
              <a:ext cx="630003" cy="720050"/>
              <a:chOff x="7088900" y="2320800"/>
              <a:chExt cx="786816" cy="1043400"/>
            </a:xfrm>
          </p:grpSpPr>
          <p:sp>
            <p:nvSpPr>
              <p:cNvPr id="946" name="Google Shape;946;p83"/>
              <p:cNvSpPr/>
              <p:nvPr/>
            </p:nvSpPr>
            <p:spPr>
              <a:xfrm>
                <a:off x="7088900" y="2320800"/>
                <a:ext cx="783000" cy="1043400"/>
              </a:xfrm>
              <a:prstGeom prst="snip1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36000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/>
              </a:p>
            </p:txBody>
          </p:sp>
          <p:sp>
            <p:nvSpPr>
              <p:cNvPr id="947" name="Google Shape;947;p83"/>
              <p:cNvSpPr/>
              <p:nvPr/>
            </p:nvSpPr>
            <p:spPr>
              <a:xfrm>
                <a:off x="7737416" y="2320803"/>
                <a:ext cx="138300" cy="156600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pic>
          <p:nvPicPr>
            <p:cNvPr descr="Run Lighthouse" id="948" name="Google Shape;948;p83"/>
            <p:cNvPicPr preferRelativeResize="0"/>
            <p:nvPr/>
          </p:nvPicPr>
          <p:blipFill rotWithShape="1">
            <a:blip r:embed="rId4">
              <a:alphaModFix/>
            </a:blip>
            <a:srcRect b="-8660" l="0" r="0" t="8660"/>
            <a:stretch/>
          </p:blipFill>
          <p:spPr>
            <a:xfrm>
              <a:off x="795375" y="3987783"/>
              <a:ext cx="515650" cy="51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9" name="Google Shape;949;p83"/>
          <p:cNvGrpSpPr/>
          <p:nvPr/>
        </p:nvGrpSpPr>
        <p:grpSpPr>
          <a:xfrm rot="-1799658">
            <a:off x="5117367" y="680116"/>
            <a:ext cx="491322" cy="491315"/>
            <a:chOff x="1709050" y="1540350"/>
            <a:chExt cx="1915900" cy="1915875"/>
          </a:xfrm>
        </p:grpSpPr>
        <p:pic>
          <p:nvPicPr>
            <p:cNvPr id="950" name="Google Shape;950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09050" y="1540350"/>
              <a:ext cx="1915900" cy="191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8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2383" y="2045059"/>
              <a:ext cx="921934" cy="519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2" name="Google Shape;952;p83"/>
          <p:cNvGrpSpPr/>
          <p:nvPr/>
        </p:nvGrpSpPr>
        <p:grpSpPr>
          <a:xfrm rot="-1799658">
            <a:off x="6245692" y="3272191"/>
            <a:ext cx="491322" cy="491315"/>
            <a:chOff x="1709050" y="1540350"/>
            <a:chExt cx="1915900" cy="1915875"/>
          </a:xfrm>
        </p:grpSpPr>
        <p:pic>
          <p:nvPicPr>
            <p:cNvPr id="953" name="Google Shape;953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09050" y="1540350"/>
              <a:ext cx="1915900" cy="191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8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2383" y="2045059"/>
              <a:ext cx="921934" cy="519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5" name="Google Shape;955;p83"/>
          <p:cNvSpPr txBox="1"/>
          <p:nvPr/>
        </p:nvSpPr>
        <p:spPr>
          <a:xfrm>
            <a:off x="6902575" y="780775"/>
            <a:ext cx="89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–dryRun</a:t>
            </a:r>
            <a:br>
              <a:rPr lang="de" sz="1000"/>
            </a:br>
            <a:r>
              <a:rPr lang="de" sz="1000"/>
              <a:t>–verbose</a:t>
            </a:r>
            <a:br>
              <a:rPr lang="de" sz="1000"/>
            </a:br>
            <a:r>
              <a:rPr lang="de" sz="1000"/>
              <a:t>…</a:t>
            </a:r>
            <a:endParaRPr sz="1000"/>
          </a:p>
        </p:txBody>
      </p:sp>
      <p:grpSp>
        <p:nvGrpSpPr>
          <p:cNvPr id="956" name="Google Shape;956;p83"/>
          <p:cNvGrpSpPr/>
          <p:nvPr/>
        </p:nvGrpSpPr>
        <p:grpSpPr>
          <a:xfrm>
            <a:off x="927625" y="2726700"/>
            <a:ext cx="2844300" cy="2064000"/>
            <a:chOff x="5027450" y="2744400"/>
            <a:chExt cx="2844300" cy="2064000"/>
          </a:xfrm>
        </p:grpSpPr>
        <p:sp>
          <p:nvSpPr>
            <p:cNvPr id="957" name="Google Shape;957;p83"/>
            <p:cNvSpPr/>
            <p:nvPr/>
          </p:nvSpPr>
          <p:spPr>
            <a:xfrm>
              <a:off x="5027450" y="2744400"/>
              <a:ext cx="2844300" cy="2064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3"/>
            <p:cNvSpPr txBox="1"/>
            <p:nvPr/>
          </p:nvSpPr>
          <p:spPr>
            <a:xfrm>
              <a:off x="5671388" y="2901175"/>
              <a:ext cx="15564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/>
                <a:t>measure &amp; </a:t>
              </a:r>
              <a:r>
                <a:rPr lang="de"/>
                <a:t>assert</a:t>
              </a:r>
              <a:endParaRPr/>
            </a:p>
          </p:txBody>
        </p:sp>
        <p:grpSp>
          <p:nvGrpSpPr>
            <p:cNvPr id="959" name="Google Shape;959;p83"/>
            <p:cNvGrpSpPr/>
            <p:nvPr/>
          </p:nvGrpSpPr>
          <p:grpSpPr>
            <a:xfrm>
              <a:off x="5315947" y="3802936"/>
              <a:ext cx="671129" cy="700661"/>
              <a:chOff x="2888497" y="3605636"/>
              <a:chExt cx="671129" cy="700661"/>
            </a:xfrm>
          </p:grpSpPr>
          <p:grpSp>
            <p:nvGrpSpPr>
              <p:cNvPr id="960" name="Google Shape;960;p83"/>
              <p:cNvGrpSpPr/>
              <p:nvPr/>
            </p:nvGrpSpPr>
            <p:grpSpPr>
              <a:xfrm>
                <a:off x="3237721" y="3605636"/>
                <a:ext cx="321906" cy="700661"/>
                <a:chOff x="6815276" y="1520429"/>
                <a:chExt cx="321906" cy="534000"/>
              </a:xfrm>
            </p:grpSpPr>
            <p:sp>
              <p:nvSpPr>
                <p:cNvPr id="961" name="Google Shape;961;p83"/>
                <p:cNvSpPr/>
                <p:nvPr/>
              </p:nvSpPr>
              <p:spPr>
                <a:xfrm>
                  <a:off x="6815276" y="1520429"/>
                  <a:ext cx="321900" cy="5340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36000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de" sz="600">
                      <a:solidFill>
                        <a:schemeClr val="dk1"/>
                      </a:solidFill>
                    </a:rPr>
                    <a:t>✔  __</a:t>
                  </a:r>
                  <a:endParaRPr b="1" sz="600"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de" sz="600"/>
                    <a:t>❌</a:t>
                  </a:r>
                  <a:r>
                    <a:rPr b="1" lang="de" sz="600">
                      <a:solidFill>
                        <a:schemeClr val="dk1"/>
                      </a:solidFill>
                    </a:rPr>
                    <a:t>__</a:t>
                  </a:r>
                  <a:endParaRPr b="1" sz="600"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de" sz="600">
                      <a:solidFill>
                        <a:schemeClr val="dk1"/>
                      </a:solidFill>
                    </a:rPr>
                    <a:t>✔  __</a:t>
                  </a:r>
                  <a:endParaRPr b="1" sz="600"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de" sz="600">
                      <a:solidFill>
                        <a:schemeClr val="dk1"/>
                      </a:solidFill>
                    </a:rPr>
                    <a:t>✔  __</a:t>
                  </a:r>
                  <a:endParaRPr b="1" sz="600"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600"/>
                </a:p>
              </p:txBody>
            </p:sp>
            <p:sp>
              <p:nvSpPr>
                <p:cNvPr id="962" name="Google Shape;962;p83"/>
                <p:cNvSpPr/>
                <p:nvPr/>
              </p:nvSpPr>
              <p:spPr>
                <a:xfrm>
                  <a:off x="6815282" y="1520429"/>
                  <a:ext cx="321900" cy="57300"/>
                </a:xfrm>
                <a:prstGeom prst="rect">
                  <a:avLst/>
                </a:prstGeom>
                <a:solidFill>
                  <a:srgbClr val="D9D9D9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963" name="Google Shape;963;p83"/>
              <p:cNvPicPr preferRelativeResize="0"/>
              <p:nvPr/>
            </p:nvPicPr>
            <p:blipFill rotWithShape="1">
              <a:blip r:embed="rId3">
                <a:alphaModFix/>
              </a:blip>
              <a:srcRect b="11633" l="48270" r="8383" t="13549"/>
              <a:stretch/>
            </p:blipFill>
            <p:spPr>
              <a:xfrm>
                <a:off x="2888497" y="3787466"/>
                <a:ext cx="259803" cy="33700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</p:pic>
        </p:grpSp>
        <p:grpSp>
          <p:nvGrpSpPr>
            <p:cNvPr id="964" name="Google Shape;964;p83"/>
            <p:cNvGrpSpPr/>
            <p:nvPr/>
          </p:nvGrpSpPr>
          <p:grpSpPr>
            <a:xfrm>
              <a:off x="6902586" y="3488425"/>
              <a:ext cx="630003" cy="720050"/>
              <a:chOff x="745019" y="3914450"/>
              <a:chExt cx="630003" cy="720050"/>
            </a:xfrm>
          </p:grpSpPr>
          <p:grpSp>
            <p:nvGrpSpPr>
              <p:cNvPr id="965" name="Google Shape;965;p83"/>
              <p:cNvGrpSpPr/>
              <p:nvPr/>
            </p:nvGrpSpPr>
            <p:grpSpPr>
              <a:xfrm>
                <a:off x="745019" y="3914450"/>
                <a:ext cx="630003" cy="720050"/>
                <a:chOff x="7088900" y="2320800"/>
                <a:chExt cx="786816" cy="1043400"/>
              </a:xfrm>
            </p:grpSpPr>
            <p:sp>
              <p:nvSpPr>
                <p:cNvPr id="966" name="Google Shape;966;p83"/>
                <p:cNvSpPr/>
                <p:nvPr/>
              </p:nvSpPr>
              <p:spPr>
                <a:xfrm>
                  <a:off x="7088900" y="2320800"/>
                  <a:ext cx="783000" cy="1043400"/>
                </a:xfrm>
                <a:prstGeom prst="snip1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19050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b" bIns="36000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/>
                </a:p>
              </p:txBody>
            </p:sp>
            <p:sp>
              <p:nvSpPr>
                <p:cNvPr id="967" name="Google Shape;967;p83"/>
                <p:cNvSpPr/>
                <p:nvPr/>
              </p:nvSpPr>
              <p:spPr>
                <a:xfrm>
                  <a:off x="7737416" y="2320803"/>
                  <a:ext cx="138300" cy="156600"/>
                </a:xfrm>
                <a:prstGeom prst="rtTriangle">
                  <a:avLst/>
                </a:pr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</p:grpSp>
          <p:pic>
            <p:nvPicPr>
              <p:cNvPr descr="Run Lighthouse" id="968" name="Google Shape;968;p83"/>
              <p:cNvPicPr preferRelativeResize="0"/>
              <p:nvPr/>
            </p:nvPicPr>
            <p:blipFill rotWithShape="1">
              <a:blip r:embed="rId4">
                <a:alphaModFix/>
              </a:blip>
              <a:srcRect b="-8660" l="0" r="0" t="8660"/>
              <a:stretch/>
            </p:blipFill>
            <p:spPr>
              <a:xfrm>
                <a:off x="795375" y="3987783"/>
                <a:ext cx="515650" cy="51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9" name="Google Shape;969;p83"/>
            <p:cNvGrpSpPr/>
            <p:nvPr/>
          </p:nvGrpSpPr>
          <p:grpSpPr>
            <a:xfrm>
              <a:off x="6750186" y="3640825"/>
              <a:ext cx="630003" cy="720050"/>
              <a:chOff x="745019" y="3914450"/>
              <a:chExt cx="630003" cy="720050"/>
            </a:xfrm>
          </p:grpSpPr>
          <p:grpSp>
            <p:nvGrpSpPr>
              <p:cNvPr id="970" name="Google Shape;970;p83"/>
              <p:cNvGrpSpPr/>
              <p:nvPr/>
            </p:nvGrpSpPr>
            <p:grpSpPr>
              <a:xfrm>
                <a:off x="745019" y="3914450"/>
                <a:ext cx="630003" cy="720050"/>
                <a:chOff x="7088900" y="2320800"/>
                <a:chExt cx="786816" cy="1043400"/>
              </a:xfrm>
            </p:grpSpPr>
            <p:sp>
              <p:nvSpPr>
                <p:cNvPr id="971" name="Google Shape;971;p83"/>
                <p:cNvSpPr/>
                <p:nvPr/>
              </p:nvSpPr>
              <p:spPr>
                <a:xfrm>
                  <a:off x="7088900" y="2320800"/>
                  <a:ext cx="783000" cy="1043400"/>
                </a:xfrm>
                <a:prstGeom prst="snip1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19050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b" bIns="36000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/>
                </a:p>
              </p:txBody>
            </p:sp>
            <p:sp>
              <p:nvSpPr>
                <p:cNvPr id="972" name="Google Shape;972;p83"/>
                <p:cNvSpPr/>
                <p:nvPr/>
              </p:nvSpPr>
              <p:spPr>
                <a:xfrm>
                  <a:off x="7737416" y="2320803"/>
                  <a:ext cx="138300" cy="156600"/>
                </a:xfrm>
                <a:prstGeom prst="rtTriangle">
                  <a:avLst/>
                </a:pr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</p:grpSp>
          <p:pic>
            <p:nvPicPr>
              <p:cNvPr descr="Run Lighthouse" id="973" name="Google Shape;973;p83"/>
              <p:cNvPicPr preferRelativeResize="0"/>
              <p:nvPr/>
            </p:nvPicPr>
            <p:blipFill rotWithShape="1">
              <a:blip r:embed="rId4">
                <a:alphaModFix/>
              </a:blip>
              <a:srcRect b="-8660" l="0" r="0" t="8660"/>
              <a:stretch/>
            </p:blipFill>
            <p:spPr>
              <a:xfrm>
                <a:off x="795375" y="3987783"/>
                <a:ext cx="515650" cy="51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4" name="Google Shape;974;p83"/>
            <p:cNvGrpSpPr/>
            <p:nvPr/>
          </p:nvGrpSpPr>
          <p:grpSpPr>
            <a:xfrm>
              <a:off x="6597786" y="3793225"/>
              <a:ext cx="630003" cy="720050"/>
              <a:chOff x="745019" y="3914450"/>
              <a:chExt cx="630003" cy="720050"/>
            </a:xfrm>
          </p:grpSpPr>
          <p:grpSp>
            <p:nvGrpSpPr>
              <p:cNvPr id="975" name="Google Shape;975;p83"/>
              <p:cNvGrpSpPr/>
              <p:nvPr/>
            </p:nvGrpSpPr>
            <p:grpSpPr>
              <a:xfrm>
                <a:off x="745019" y="3914450"/>
                <a:ext cx="630003" cy="720050"/>
                <a:chOff x="7088900" y="2320800"/>
                <a:chExt cx="786816" cy="1043400"/>
              </a:xfrm>
            </p:grpSpPr>
            <p:sp>
              <p:nvSpPr>
                <p:cNvPr id="976" name="Google Shape;976;p83"/>
                <p:cNvSpPr/>
                <p:nvPr/>
              </p:nvSpPr>
              <p:spPr>
                <a:xfrm>
                  <a:off x="7088900" y="2320800"/>
                  <a:ext cx="783000" cy="1043400"/>
                </a:xfrm>
                <a:prstGeom prst="snip1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19050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b" bIns="36000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800"/>
                </a:p>
              </p:txBody>
            </p:sp>
            <p:sp>
              <p:nvSpPr>
                <p:cNvPr id="977" name="Google Shape;977;p83"/>
                <p:cNvSpPr/>
                <p:nvPr/>
              </p:nvSpPr>
              <p:spPr>
                <a:xfrm>
                  <a:off x="7737416" y="2320803"/>
                  <a:ext cx="138300" cy="156600"/>
                </a:xfrm>
                <a:prstGeom prst="rtTriangle">
                  <a:avLst/>
                </a:pr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</p:grpSp>
          <p:pic>
            <p:nvPicPr>
              <p:cNvPr descr="Run Lighthouse" id="978" name="Google Shape;978;p83"/>
              <p:cNvPicPr preferRelativeResize="0"/>
              <p:nvPr/>
            </p:nvPicPr>
            <p:blipFill rotWithShape="1">
              <a:blip r:embed="rId4">
                <a:alphaModFix/>
              </a:blip>
              <a:srcRect b="-8660" l="0" r="0" t="8660"/>
              <a:stretch/>
            </p:blipFill>
            <p:spPr>
              <a:xfrm>
                <a:off x="795375" y="3987783"/>
                <a:ext cx="515650" cy="515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9" name="Google Shape;979;p83"/>
            <p:cNvGrpSpPr/>
            <p:nvPr/>
          </p:nvGrpSpPr>
          <p:grpSpPr>
            <a:xfrm rot="-1799658">
              <a:off x="6245692" y="3272191"/>
              <a:ext cx="491322" cy="491315"/>
              <a:chOff x="1709050" y="1540350"/>
              <a:chExt cx="1915900" cy="1915875"/>
            </a:xfrm>
          </p:grpSpPr>
          <p:pic>
            <p:nvPicPr>
              <p:cNvPr id="980" name="Google Shape;980;p8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709050" y="1540350"/>
                <a:ext cx="1915900" cy="1915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1" name="Google Shape;981;p8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212383" y="2045059"/>
                <a:ext cx="921934" cy="519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82" name="Google Shape;982;p83"/>
          <p:cNvSpPr txBox="1"/>
          <p:nvPr/>
        </p:nvSpPr>
        <p:spPr>
          <a:xfrm>
            <a:off x="1035175" y="3142975"/>
            <a:ext cx="89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–budgets</a:t>
            </a:r>
            <a:br>
              <a:rPr lang="de" sz="1000"/>
            </a:br>
            <a:r>
              <a:rPr lang="de" sz="1000"/>
              <a:t>…</a:t>
            </a:r>
            <a:endParaRPr sz="1000"/>
          </a:p>
        </p:txBody>
      </p:sp>
      <p:sp>
        <p:nvSpPr>
          <p:cNvPr id="983" name="Google Shape;983;p83"/>
          <p:cNvSpPr txBox="1"/>
          <p:nvPr/>
        </p:nvSpPr>
        <p:spPr>
          <a:xfrm>
            <a:off x="3242310" y="4106635"/>
            <a:ext cx="351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AA84F"/>
                </a:solidFill>
              </a:rPr>
              <a:t>✔</a:t>
            </a:r>
            <a:endParaRPr sz="1200">
              <a:solidFill>
                <a:srgbClr val="6AA84F"/>
              </a:solidFill>
            </a:endParaRPr>
          </a:p>
        </p:txBody>
      </p:sp>
      <p:sp>
        <p:nvSpPr>
          <p:cNvPr id="984" name="Google Shape;984;p83"/>
          <p:cNvSpPr/>
          <p:nvPr/>
        </p:nvSpPr>
        <p:spPr>
          <a:xfrm rot="2700000">
            <a:off x="3158229" y="4426252"/>
            <a:ext cx="147644" cy="146795"/>
          </a:xfrm>
          <a:prstGeom prst="mathPlus">
            <a:avLst>
              <a:gd fmla="val 13668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83"/>
          <p:cNvSpPr txBox="1"/>
          <p:nvPr/>
        </p:nvSpPr>
        <p:spPr>
          <a:xfrm>
            <a:off x="3404433" y="3944512"/>
            <a:ext cx="351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6AA84F"/>
                </a:solidFill>
              </a:rPr>
              <a:t>✔</a:t>
            </a:r>
            <a:endParaRPr sz="12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Performance budget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2675"/>
            <a:ext cx="9144001" cy="24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85"/>
          <p:cNvSpPr/>
          <p:nvPr/>
        </p:nvSpPr>
        <p:spPr>
          <a:xfrm>
            <a:off x="3372650" y="1533400"/>
            <a:ext cx="3916800" cy="1608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85"/>
          <p:cNvSpPr txBox="1"/>
          <p:nvPr/>
        </p:nvSpPr>
        <p:spPr>
          <a:xfrm>
            <a:off x="1208500" y="1831925"/>
            <a:ext cx="5733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6AA84F"/>
                </a:solidFill>
              </a:rPr>
              <a:t>✔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998" name="Google Shape;998;p85"/>
          <p:cNvSpPr/>
          <p:nvPr/>
        </p:nvSpPr>
        <p:spPr>
          <a:xfrm rot="2700000">
            <a:off x="1287543" y="2214042"/>
            <a:ext cx="206617" cy="206617"/>
          </a:xfrm>
          <a:prstGeom prst="mathPlus">
            <a:avLst>
              <a:gd fmla="val 13668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85"/>
          <p:cNvSpPr/>
          <p:nvPr/>
        </p:nvSpPr>
        <p:spPr>
          <a:xfrm rot="2700000">
            <a:off x="1287543" y="2392498"/>
            <a:ext cx="206617" cy="206617"/>
          </a:xfrm>
          <a:prstGeom prst="mathPlus">
            <a:avLst>
              <a:gd fmla="val 13668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86"/>
          <p:cNvPicPr preferRelativeResize="0"/>
          <p:nvPr/>
        </p:nvPicPr>
        <p:blipFill rotWithShape="1">
          <a:blip r:embed="rId3">
            <a:alphaModFix/>
          </a:blip>
          <a:srcRect b="9727" l="15019" r="599" t="5541"/>
          <a:stretch/>
        </p:blipFill>
        <p:spPr>
          <a:xfrm>
            <a:off x="1265475" y="102775"/>
            <a:ext cx="6271674" cy="35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5" name="Google Shape;1005;p86"/>
          <p:cNvSpPr txBox="1"/>
          <p:nvPr/>
        </p:nvSpPr>
        <p:spPr>
          <a:xfrm>
            <a:off x="1573550" y="163425"/>
            <a:ext cx="4821900" cy="233700"/>
          </a:xfrm>
          <a:prstGeom prst="rect">
            <a:avLst/>
          </a:prstGeom>
          <a:solidFill>
            <a:srgbClr val="ECF0F4"/>
          </a:solidFill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7797D"/>
              </a:solidFill>
            </a:endParaRPr>
          </a:p>
        </p:txBody>
      </p:sp>
      <p:pic>
        <p:nvPicPr>
          <p:cNvPr id="1006" name="Google Shape;100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3550" y="583000"/>
            <a:ext cx="5822675" cy="4408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7" name="Google Shape;1007;p86"/>
          <p:cNvSpPr/>
          <p:nvPr/>
        </p:nvSpPr>
        <p:spPr>
          <a:xfrm>
            <a:off x="4341950" y="2068700"/>
            <a:ext cx="1104300" cy="2742000"/>
          </a:xfrm>
          <a:prstGeom prst="rect">
            <a:avLst/>
          </a:prstGeom>
          <a:solidFill>
            <a:srgbClr val="000000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86"/>
          <p:cNvSpPr/>
          <p:nvPr/>
        </p:nvSpPr>
        <p:spPr>
          <a:xfrm>
            <a:off x="2328475" y="151425"/>
            <a:ext cx="4305000" cy="277200"/>
          </a:xfrm>
          <a:prstGeom prst="rect">
            <a:avLst/>
          </a:prstGeom>
          <a:solidFill>
            <a:srgbClr val="000000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86"/>
          <p:cNvSpPr/>
          <p:nvPr/>
        </p:nvSpPr>
        <p:spPr>
          <a:xfrm>
            <a:off x="5994500" y="2068275"/>
            <a:ext cx="544200" cy="2742000"/>
          </a:xfrm>
          <a:prstGeom prst="rect">
            <a:avLst/>
          </a:prstGeom>
          <a:solidFill>
            <a:srgbClr val="00000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86"/>
          <p:cNvSpPr/>
          <p:nvPr/>
        </p:nvSpPr>
        <p:spPr>
          <a:xfrm>
            <a:off x="6540950" y="2074927"/>
            <a:ext cx="544200" cy="27420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86"/>
          <p:cNvSpPr/>
          <p:nvPr/>
        </p:nvSpPr>
        <p:spPr>
          <a:xfrm>
            <a:off x="7085150" y="2068373"/>
            <a:ext cx="612300" cy="27420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86"/>
          <p:cNvSpPr/>
          <p:nvPr/>
        </p:nvSpPr>
        <p:spPr>
          <a:xfrm>
            <a:off x="1547532" y="151428"/>
            <a:ext cx="780900" cy="277200"/>
          </a:xfrm>
          <a:prstGeom prst="rect">
            <a:avLst/>
          </a:prstGeom>
          <a:solidFill>
            <a:srgbClr val="00000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86"/>
          <p:cNvSpPr/>
          <p:nvPr/>
        </p:nvSpPr>
        <p:spPr>
          <a:xfrm>
            <a:off x="5268807" y="918475"/>
            <a:ext cx="2815500" cy="1701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86"/>
          <p:cNvSpPr/>
          <p:nvPr/>
        </p:nvSpPr>
        <p:spPr>
          <a:xfrm>
            <a:off x="3666650" y="4810275"/>
            <a:ext cx="1398000" cy="1746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86"/>
          <p:cNvSpPr/>
          <p:nvPr/>
        </p:nvSpPr>
        <p:spPr>
          <a:xfrm>
            <a:off x="3133550" y="4810200"/>
            <a:ext cx="533100" cy="174600"/>
          </a:xfrm>
          <a:prstGeom prst="rect">
            <a:avLst/>
          </a:prstGeom>
          <a:solidFill>
            <a:srgbClr val="0021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86"/>
          <p:cNvSpPr/>
          <p:nvPr/>
        </p:nvSpPr>
        <p:spPr>
          <a:xfrm>
            <a:off x="177050" y="583025"/>
            <a:ext cx="2775600" cy="4408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{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path: </a:t>
            </a:r>
            <a:r>
              <a:rPr lang="de" sz="1200">
                <a:solidFill>
                  <a:srgbClr val="999999"/>
                </a:solidFill>
              </a:rPr>
              <a:t>path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options: {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   firstPartyHostnames: [ </a:t>
            </a:r>
            <a:r>
              <a:rPr lang="de" sz="1200">
                <a:solidFill>
                  <a:srgbClr val="999999"/>
                </a:solidFill>
              </a:rPr>
              <a:t>name </a:t>
            </a:r>
            <a:r>
              <a:rPr lang="de" sz="1200"/>
              <a:t> ]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},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   resourceSizes: [ </a:t>
            </a:r>
            <a:endParaRPr sz="1200"/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{  resourceType,  </a:t>
            </a:r>
            <a:r>
              <a:rPr lang="de" sz="1200">
                <a:solidFill>
                  <a:srgbClr val="999999"/>
                </a:solidFill>
              </a:rPr>
              <a:t>number</a:t>
            </a:r>
            <a:r>
              <a:rPr lang="de" sz="1200">
                <a:solidFill>
                  <a:schemeClr val="dk1"/>
                </a:solidFill>
              </a:rPr>
              <a:t>  }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/>
              <a:t>    ],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   resourceCounts: </a:t>
            </a:r>
            <a:r>
              <a:rPr lang="de" sz="1200">
                <a:solidFill>
                  <a:schemeClr val="dk1"/>
                </a:solidFill>
              </a:rPr>
              <a:t>[ </a:t>
            </a:r>
            <a:endParaRPr sz="12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{  resourceType,  </a:t>
            </a:r>
            <a:r>
              <a:rPr lang="de" sz="1200">
                <a:solidFill>
                  <a:srgbClr val="999999"/>
                </a:solidFill>
              </a:rPr>
              <a:t>number</a:t>
            </a:r>
            <a:r>
              <a:rPr lang="de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solidFill>
                  <a:schemeClr val="dk1"/>
                </a:solidFill>
              </a:rPr>
              <a:t>    ]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 }</a:t>
            </a:r>
            <a:endParaRPr sz="1200"/>
          </a:p>
        </p:txBody>
      </p:sp>
      <p:sp>
        <p:nvSpPr>
          <p:cNvPr id="1017" name="Google Shape;1017;p86"/>
          <p:cNvSpPr/>
          <p:nvPr/>
        </p:nvSpPr>
        <p:spPr>
          <a:xfrm>
            <a:off x="405484" y="1396554"/>
            <a:ext cx="360000" cy="216000"/>
          </a:xfrm>
          <a:prstGeom prst="rect">
            <a:avLst/>
          </a:prstGeom>
          <a:solidFill>
            <a:srgbClr val="000000">
              <a:alpha val="2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86"/>
          <p:cNvSpPr/>
          <p:nvPr/>
        </p:nvSpPr>
        <p:spPr>
          <a:xfrm>
            <a:off x="508011" y="1944589"/>
            <a:ext cx="1453800" cy="216000"/>
          </a:xfrm>
          <a:prstGeom prst="rect">
            <a:avLst/>
          </a:prstGeom>
          <a:solidFill>
            <a:srgbClr val="000000">
              <a:alpha val="5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86"/>
          <p:cNvSpPr/>
          <p:nvPr/>
        </p:nvSpPr>
        <p:spPr>
          <a:xfrm>
            <a:off x="363140" y="3329862"/>
            <a:ext cx="1203000" cy="216000"/>
          </a:xfrm>
          <a:prstGeom prst="rect">
            <a:avLst/>
          </a:prstGeom>
          <a:solidFill>
            <a:srgbClr val="0021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6"/>
          <p:cNvSpPr/>
          <p:nvPr/>
        </p:nvSpPr>
        <p:spPr>
          <a:xfrm>
            <a:off x="818444" y="3600785"/>
            <a:ext cx="1030200" cy="2160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86"/>
          <p:cNvSpPr/>
          <p:nvPr/>
        </p:nvSpPr>
        <p:spPr>
          <a:xfrm>
            <a:off x="818444" y="2762585"/>
            <a:ext cx="1030200" cy="2160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86"/>
          <p:cNvSpPr/>
          <p:nvPr/>
        </p:nvSpPr>
        <p:spPr>
          <a:xfrm>
            <a:off x="363147" y="2493054"/>
            <a:ext cx="1104300" cy="2160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86"/>
          <p:cNvSpPr txBox="1"/>
          <p:nvPr/>
        </p:nvSpPr>
        <p:spPr>
          <a:xfrm>
            <a:off x="1573550" y="163425"/>
            <a:ext cx="4965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github.com</a:t>
            </a:r>
            <a:r>
              <a:rPr lang="de" sz="1200">
                <a:solidFill>
                  <a:srgbClr val="77797D"/>
                </a:solidFill>
              </a:rPr>
              <a:t>/push-based/user-flow/blob/main/packages/cli/README.md</a:t>
            </a:r>
            <a:endParaRPr sz="1200">
              <a:solidFill>
                <a:srgbClr val="77797D"/>
              </a:solidFill>
            </a:endParaRPr>
          </a:p>
        </p:txBody>
      </p:sp>
      <p:sp>
        <p:nvSpPr>
          <p:cNvPr id="1024" name="Google Shape;1024;p86"/>
          <p:cNvSpPr/>
          <p:nvPr/>
        </p:nvSpPr>
        <p:spPr>
          <a:xfrm>
            <a:off x="4842228" y="590122"/>
            <a:ext cx="432600" cy="1746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400" y="381000"/>
            <a:ext cx="8264602" cy="40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87"/>
          <p:cNvPicPr preferRelativeResize="0"/>
          <p:nvPr/>
        </p:nvPicPr>
        <p:blipFill rotWithShape="1">
          <a:blip r:embed="rId4">
            <a:alphaModFix/>
          </a:blip>
          <a:srcRect b="17116" l="22118" r="59142" t="78567"/>
          <a:stretch/>
        </p:blipFill>
        <p:spPr>
          <a:xfrm>
            <a:off x="2526250" y="3506400"/>
            <a:ext cx="4012675" cy="44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87"/>
          <p:cNvSpPr/>
          <p:nvPr/>
        </p:nvSpPr>
        <p:spPr>
          <a:xfrm>
            <a:off x="3736700" y="2282250"/>
            <a:ext cx="1884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87"/>
          <p:cNvSpPr/>
          <p:nvPr/>
        </p:nvSpPr>
        <p:spPr>
          <a:xfrm>
            <a:off x="2426975" y="1604925"/>
            <a:ext cx="66357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87"/>
          <p:cNvSpPr/>
          <p:nvPr/>
        </p:nvSpPr>
        <p:spPr>
          <a:xfrm flipH="1">
            <a:off x="4741688" y="794515"/>
            <a:ext cx="41100" cy="20625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87"/>
          <p:cNvSpPr/>
          <p:nvPr/>
        </p:nvSpPr>
        <p:spPr>
          <a:xfrm flipH="1">
            <a:off x="4487069" y="794515"/>
            <a:ext cx="41100" cy="20625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87"/>
          <p:cNvSpPr/>
          <p:nvPr/>
        </p:nvSpPr>
        <p:spPr>
          <a:xfrm>
            <a:off x="2439282" y="2897077"/>
            <a:ext cx="1258200" cy="1230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87"/>
          <p:cNvSpPr/>
          <p:nvPr/>
        </p:nvSpPr>
        <p:spPr>
          <a:xfrm>
            <a:off x="140725" y="1259500"/>
            <a:ext cx="1709700" cy="1358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87"/>
          <p:cNvSpPr/>
          <p:nvPr/>
        </p:nvSpPr>
        <p:spPr>
          <a:xfrm>
            <a:off x="24650" y="125825"/>
            <a:ext cx="2308800" cy="4408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/>
              <a:t>{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/>
              <a:t>timing: [ 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{  'cumulative-layout-shift',  </a:t>
            </a:r>
            <a:r>
              <a:rPr lang="de" sz="1100">
                <a:solidFill>
                  <a:srgbClr val="999999"/>
                </a:solidFill>
              </a:rPr>
              <a:t>float</a:t>
            </a:r>
            <a:r>
              <a:rPr lang="de" sz="1100">
                <a:solidFill>
                  <a:schemeClr val="dk1"/>
                </a:solidFill>
              </a:rPr>
              <a:t>  }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{  'first-contentful-paint',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{  'first-meaningful-paint',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'largest-contentful-paint',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'interactive',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'max-potential-fid,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'total-blocking-time,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{  'speed-index',  </a:t>
            </a:r>
            <a:r>
              <a:rPr lang="de" sz="1100">
                <a:solidFill>
                  <a:srgbClr val="999999"/>
                </a:solidFill>
              </a:rPr>
              <a:t>int</a:t>
            </a:r>
            <a:r>
              <a:rPr lang="de" sz="1100">
                <a:solidFill>
                  <a:schemeClr val="dk1"/>
                </a:solidFill>
              </a:rPr>
              <a:t>  },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/>
              <a:t>}</a:t>
            </a:r>
            <a:endParaRPr sz="1100"/>
          </a:p>
        </p:txBody>
      </p:sp>
      <p:sp>
        <p:nvSpPr>
          <p:cNvPr id="1038" name="Google Shape;1038;p87"/>
          <p:cNvSpPr/>
          <p:nvPr/>
        </p:nvSpPr>
        <p:spPr>
          <a:xfrm>
            <a:off x="214027" y="2936700"/>
            <a:ext cx="1258200" cy="2028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87"/>
          <p:cNvSpPr/>
          <p:nvPr/>
        </p:nvSpPr>
        <p:spPr>
          <a:xfrm>
            <a:off x="214025" y="1443425"/>
            <a:ext cx="1494900" cy="202800"/>
          </a:xfrm>
          <a:prstGeom prst="rect">
            <a:avLst/>
          </a:prstGeom>
          <a:solidFill>
            <a:srgbClr val="FF0000">
              <a:alpha val="47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87"/>
          <p:cNvSpPr/>
          <p:nvPr/>
        </p:nvSpPr>
        <p:spPr>
          <a:xfrm>
            <a:off x="2426975" y="1481925"/>
            <a:ext cx="6635700" cy="123000"/>
          </a:xfrm>
          <a:prstGeom prst="rect">
            <a:avLst/>
          </a:prstGeom>
          <a:solidFill>
            <a:srgbClr val="FF0000">
              <a:alpha val="470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87"/>
          <p:cNvSpPr/>
          <p:nvPr/>
        </p:nvSpPr>
        <p:spPr>
          <a:xfrm>
            <a:off x="4572000" y="483150"/>
            <a:ext cx="380100" cy="123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87"/>
          <p:cNvSpPr/>
          <p:nvPr/>
        </p:nvSpPr>
        <p:spPr>
          <a:xfrm>
            <a:off x="3007285" y="382336"/>
            <a:ext cx="380100" cy="123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87"/>
          <p:cNvSpPr/>
          <p:nvPr/>
        </p:nvSpPr>
        <p:spPr>
          <a:xfrm>
            <a:off x="214026" y="1691025"/>
            <a:ext cx="1326600" cy="216000"/>
          </a:xfrm>
          <a:prstGeom prst="rect">
            <a:avLst/>
          </a:prstGeom>
          <a:solidFill>
            <a:srgbClr val="11AA00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87"/>
          <p:cNvSpPr/>
          <p:nvPr/>
        </p:nvSpPr>
        <p:spPr>
          <a:xfrm>
            <a:off x="214025" y="2180425"/>
            <a:ext cx="1569000" cy="216000"/>
          </a:xfrm>
          <a:prstGeom prst="rect">
            <a:avLst/>
          </a:prstGeom>
          <a:solidFill>
            <a:srgbClr val="FFB300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87"/>
          <p:cNvSpPr/>
          <p:nvPr/>
        </p:nvSpPr>
        <p:spPr>
          <a:xfrm>
            <a:off x="3969099" y="22822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87"/>
          <p:cNvSpPr/>
          <p:nvPr/>
        </p:nvSpPr>
        <p:spPr>
          <a:xfrm>
            <a:off x="4236978" y="22822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87"/>
          <p:cNvSpPr/>
          <p:nvPr/>
        </p:nvSpPr>
        <p:spPr>
          <a:xfrm>
            <a:off x="4587211" y="22822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87"/>
          <p:cNvSpPr/>
          <p:nvPr/>
        </p:nvSpPr>
        <p:spPr>
          <a:xfrm>
            <a:off x="4891953" y="2282250"/>
            <a:ext cx="7554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87"/>
          <p:cNvSpPr/>
          <p:nvPr/>
        </p:nvSpPr>
        <p:spPr>
          <a:xfrm>
            <a:off x="5773226" y="22822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87"/>
          <p:cNvSpPr/>
          <p:nvPr/>
        </p:nvSpPr>
        <p:spPr>
          <a:xfrm>
            <a:off x="7595873" y="2282250"/>
            <a:ext cx="1443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7"/>
          <p:cNvSpPr/>
          <p:nvPr/>
        </p:nvSpPr>
        <p:spPr>
          <a:xfrm>
            <a:off x="8434077" y="2282250"/>
            <a:ext cx="308400" cy="861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87"/>
          <p:cNvSpPr/>
          <p:nvPr/>
        </p:nvSpPr>
        <p:spPr>
          <a:xfrm>
            <a:off x="3096333" y="651900"/>
            <a:ext cx="1884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87"/>
          <p:cNvSpPr/>
          <p:nvPr/>
        </p:nvSpPr>
        <p:spPr>
          <a:xfrm>
            <a:off x="3328721" y="651900"/>
            <a:ext cx="2220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87"/>
          <p:cNvSpPr/>
          <p:nvPr/>
        </p:nvSpPr>
        <p:spPr>
          <a:xfrm>
            <a:off x="3596611" y="651900"/>
            <a:ext cx="1443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7"/>
          <p:cNvSpPr/>
          <p:nvPr/>
        </p:nvSpPr>
        <p:spPr>
          <a:xfrm>
            <a:off x="5692260" y="651900"/>
            <a:ext cx="3801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87"/>
          <p:cNvSpPr/>
          <p:nvPr/>
        </p:nvSpPr>
        <p:spPr>
          <a:xfrm>
            <a:off x="4251583" y="651900"/>
            <a:ext cx="1443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87"/>
          <p:cNvSpPr/>
          <p:nvPr/>
        </p:nvSpPr>
        <p:spPr>
          <a:xfrm>
            <a:off x="5272951" y="651900"/>
            <a:ext cx="144300" cy="40200"/>
          </a:xfrm>
          <a:prstGeom prst="rect">
            <a:avLst/>
          </a:prstGeom>
          <a:solidFill>
            <a:srgbClr val="9000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88"/>
          <p:cNvGrpSpPr/>
          <p:nvPr/>
        </p:nvGrpSpPr>
        <p:grpSpPr>
          <a:xfrm>
            <a:off x="2794968" y="1704482"/>
            <a:ext cx="725107" cy="725100"/>
            <a:chOff x="671818" y="361425"/>
            <a:chExt cx="725107" cy="725100"/>
          </a:xfrm>
        </p:grpSpPr>
        <p:sp>
          <p:nvSpPr>
            <p:cNvPr id="1063" name="Google Shape;1063;p88"/>
            <p:cNvSpPr/>
            <p:nvPr/>
          </p:nvSpPr>
          <p:spPr>
            <a:xfrm>
              <a:off x="671825" y="361425"/>
              <a:ext cx="725100" cy="725100"/>
            </a:xfrm>
            <a:prstGeom prst="ellipse">
              <a:avLst/>
            </a:prstGeom>
            <a:solidFill>
              <a:srgbClr val="E7F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8"/>
            <p:cNvSpPr/>
            <p:nvPr/>
          </p:nvSpPr>
          <p:spPr>
            <a:xfrm>
              <a:off x="671818" y="361425"/>
              <a:ext cx="725100" cy="725100"/>
            </a:xfrm>
            <a:prstGeom prst="ellipse">
              <a:avLst/>
            </a:prstGeom>
            <a:noFill/>
            <a:ln cap="flat" cmpd="sng" w="38100">
              <a:solidFill>
                <a:srgbClr val="01CE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88"/>
          <p:cNvSpPr/>
          <p:nvPr/>
        </p:nvSpPr>
        <p:spPr>
          <a:xfrm>
            <a:off x="2873727" y="3340700"/>
            <a:ext cx="99000" cy="99000"/>
          </a:xfrm>
          <a:prstGeom prst="rect">
            <a:avLst/>
          </a:prstGeom>
          <a:solidFill>
            <a:srgbClr val="FFA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88"/>
          <p:cNvSpPr/>
          <p:nvPr/>
        </p:nvSpPr>
        <p:spPr>
          <a:xfrm>
            <a:off x="3672942" y="3332000"/>
            <a:ext cx="100800" cy="100800"/>
          </a:xfrm>
          <a:prstGeom prst="ellipse">
            <a:avLst/>
          </a:prstGeom>
          <a:solidFill>
            <a:srgbClr val="01CE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8"/>
          <p:cNvSpPr/>
          <p:nvPr/>
        </p:nvSpPr>
        <p:spPr>
          <a:xfrm>
            <a:off x="2121076" y="3353601"/>
            <a:ext cx="100800" cy="85800"/>
          </a:xfrm>
          <a:prstGeom prst="triangle">
            <a:avLst>
              <a:gd fmla="val 50000" name="adj"/>
            </a:avLst>
          </a:prstGeom>
          <a:solidFill>
            <a:srgbClr val="FF36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88"/>
          <p:cNvSpPr/>
          <p:nvPr/>
        </p:nvSpPr>
        <p:spPr>
          <a:xfrm>
            <a:off x="1995050" y="4425500"/>
            <a:ext cx="418200" cy="142200"/>
          </a:xfrm>
          <a:prstGeom prst="roundRect">
            <a:avLst>
              <a:gd fmla="val 16667" name="adj"/>
            </a:avLst>
          </a:prstGeom>
          <a:solidFill>
            <a:srgbClr val="E7FA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88"/>
          <p:cNvSpPr/>
          <p:nvPr/>
        </p:nvSpPr>
        <p:spPr>
          <a:xfrm>
            <a:off x="2312675" y="3356300"/>
            <a:ext cx="256800" cy="80400"/>
          </a:xfrm>
          <a:prstGeom prst="roundRect">
            <a:avLst>
              <a:gd fmla="val 16667" name="adj"/>
            </a:avLst>
          </a:prstGeom>
          <a:solidFill>
            <a:srgbClr val="E3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88"/>
          <p:cNvSpPr/>
          <p:nvPr/>
        </p:nvSpPr>
        <p:spPr>
          <a:xfrm>
            <a:off x="5902975" y="1471733"/>
            <a:ext cx="1262700" cy="2163300"/>
          </a:xfrm>
          <a:prstGeom prst="rect">
            <a:avLst/>
          </a:prstGeom>
          <a:solidFill>
            <a:srgbClr val="F9FBFC"/>
          </a:solidFill>
          <a:ln cap="flat" cmpd="sng" w="19050">
            <a:solidFill>
              <a:srgbClr val="F0F3F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88"/>
          <p:cNvSpPr/>
          <p:nvPr/>
        </p:nvSpPr>
        <p:spPr>
          <a:xfrm>
            <a:off x="3109676" y="3356300"/>
            <a:ext cx="256800" cy="80400"/>
          </a:xfrm>
          <a:prstGeom prst="roundRect">
            <a:avLst>
              <a:gd fmla="val 16667" name="adj"/>
            </a:avLst>
          </a:prstGeom>
          <a:solidFill>
            <a:srgbClr val="E3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88"/>
          <p:cNvSpPr/>
          <p:nvPr/>
        </p:nvSpPr>
        <p:spPr>
          <a:xfrm>
            <a:off x="3912875" y="3356300"/>
            <a:ext cx="256800" cy="80400"/>
          </a:xfrm>
          <a:prstGeom prst="roundRect">
            <a:avLst>
              <a:gd fmla="val 16667" name="adj"/>
            </a:avLst>
          </a:prstGeom>
          <a:solidFill>
            <a:srgbClr val="E3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88"/>
          <p:cNvSpPr/>
          <p:nvPr/>
        </p:nvSpPr>
        <p:spPr>
          <a:xfrm>
            <a:off x="1995058" y="3051500"/>
            <a:ext cx="2292000" cy="80400"/>
          </a:xfrm>
          <a:prstGeom prst="roundRect">
            <a:avLst>
              <a:gd fmla="val 16667" name="adj"/>
            </a:avLst>
          </a:prstGeom>
          <a:solidFill>
            <a:srgbClr val="E3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88"/>
          <p:cNvSpPr/>
          <p:nvPr/>
        </p:nvSpPr>
        <p:spPr>
          <a:xfrm>
            <a:off x="1703075" y="3892250"/>
            <a:ext cx="467100" cy="80400"/>
          </a:xfrm>
          <a:prstGeom prst="roundRect">
            <a:avLst>
              <a:gd fmla="val 16667" name="adj"/>
            </a:avLst>
          </a:prstGeom>
          <a:solidFill>
            <a:srgbClr val="E3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88"/>
          <p:cNvSpPr/>
          <p:nvPr/>
        </p:nvSpPr>
        <p:spPr>
          <a:xfrm>
            <a:off x="5297901" y="4425500"/>
            <a:ext cx="418200" cy="142200"/>
          </a:xfrm>
          <a:prstGeom prst="roundRect">
            <a:avLst>
              <a:gd fmla="val 16667" name="adj"/>
            </a:avLst>
          </a:prstGeom>
          <a:solidFill>
            <a:srgbClr val="E7FA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88"/>
          <p:cNvSpPr/>
          <p:nvPr/>
        </p:nvSpPr>
        <p:spPr>
          <a:xfrm>
            <a:off x="5044542" y="4228900"/>
            <a:ext cx="100800" cy="100800"/>
          </a:xfrm>
          <a:prstGeom prst="ellipse">
            <a:avLst/>
          </a:prstGeom>
          <a:solidFill>
            <a:srgbClr val="01CE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88"/>
          <p:cNvSpPr/>
          <p:nvPr/>
        </p:nvSpPr>
        <p:spPr>
          <a:xfrm>
            <a:off x="5044542" y="4814801"/>
            <a:ext cx="100800" cy="100800"/>
          </a:xfrm>
          <a:prstGeom prst="ellipse">
            <a:avLst/>
          </a:prstGeom>
          <a:solidFill>
            <a:srgbClr val="01CE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8"/>
          <p:cNvSpPr/>
          <p:nvPr/>
        </p:nvSpPr>
        <p:spPr>
          <a:xfrm>
            <a:off x="1767942" y="4814801"/>
            <a:ext cx="100800" cy="100800"/>
          </a:xfrm>
          <a:prstGeom prst="ellipse">
            <a:avLst/>
          </a:prstGeom>
          <a:solidFill>
            <a:srgbClr val="01CE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8"/>
          <p:cNvSpPr/>
          <p:nvPr/>
        </p:nvSpPr>
        <p:spPr>
          <a:xfrm>
            <a:off x="1767942" y="4205201"/>
            <a:ext cx="100800" cy="100800"/>
          </a:xfrm>
          <a:prstGeom prst="ellipse">
            <a:avLst/>
          </a:prstGeom>
          <a:solidFill>
            <a:srgbClr val="01CE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88"/>
          <p:cNvSpPr/>
          <p:nvPr/>
        </p:nvSpPr>
        <p:spPr>
          <a:xfrm>
            <a:off x="7329100" y="3892250"/>
            <a:ext cx="256800" cy="80400"/>
          </a:xfrm>
          <a:prstGeom prst="roundRect">
            <a:avLst>
              <a:gd fmla="val 16667" name="adj"/>
            </a:avLst>
          </a:prstGeom>
          <a:solidFill>
            <a:srgbClr val="E3E9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1" name="Google Shape;1081;p88"/>
          <p:cNvGrpSpPr/>
          <p:nvPr/>
        </p:nvGrpSpPr>
        <p:grpSpPr>
          <a:xfrm>
            <a:off x="2698253" y="204170"/>
            <a:ext cx="376331" cy="376327"/>
            <a:chOff x="671818" y="361425"/>
            <a:chExt cx="725107" cy="725100"/>
          </a:xfrm>
        </p:grpSpPr>
        <p:sp>
          <p:nvSpPr>
            <p:cNvPr id="1082" name="Google Shape;1082;p88"/>
            <p:cNvSpPr/>
            <p:nvPr/>
          </p:nvSpPr>
          <p:spPr>
            <a:xfrm>
              <a:off x="671825" y="361425"/>
              <a:ext cx="725100" cy="725100"/>
            </a:xfrm>
            <a:prstGeom prst="ellipse">
              <a:avLst/>
            </a:prstGeom>
            <a:solidFill>
              <a:srgbClr val="E7FAF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8"/>
            <p:cNvSpPr/>
            <p:nvPr/>
          </p:nvSpPr>
          <p:spPr>
            <a:xfrm>
              <a:off x="671818" y="361425"/>
              <a:ext cx="725100" cy="725100"/>
            </a:xfrm>
            <a:prstGeom prst="ellipse">
              <a:avLst/>
            </a:prstGeom>
            <a:noFill/>
            <a:ln cap="flat" cmpd="sng" w="19050">
              <a:solidFill>
                <a:srgbClr val="01CE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4" name="Google Shape;1084;p88"/>
          <p:cNvGrpSpPr/>
          <p:nvPr/>
        </p:nvGrpSpPr>
        <p:grpSpPr>
          <a:xfrm>
            <a:off x="3680102" y="204170"/>
            <a:ext cx="376331" cy="376327"/>
            <a:chOff x="671818" y="361425"/>
            <a:chExt cx="725107" cy="725100"/>
          </a:xfrm>
        </p:grpSpPr>
        <p:sp>
          <p:nvSpPr>
            <p:cNvPr id="1085" name="Google Shape;1085;p88"/>
            <p:cNvSpPr/>
            <p:nvPr/>
          </p:nvSpPr>
          <p:spPr>
            <a:xfrm>
              <a:off x="671825" y="361425"/>
              <a:ext cx="725100" cy="725100"/>
            </a:xfrm>
            <a:prstGeom prst="ellipse">
              <a:avLst/>
            </a:prstGeom>
            <a:solidFill>
              <a:srgbClr val="E7FAF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8"/>
            <p:cNvSpPr/>
            <p:nvPr/>
          </p:nvSpPr>
          <p:spPr>
            <a:xfrm>
              <a:off x="671818" y="361425"/>
              <a:ext cx="725100" cy="725100"/>
            </a:xfrm>
            <a:prstGeom prst="ellipse">
              <a:avLst/>
            </a:prstGeom>
            <a:noFill/>
            <a:ln cap="flat" cmpd="sng" w="19050">
              <a:solidFill>
                <a:srgbClr val="01CE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88"/>
          <p:cNvGrpSpPr/>
          <p:nvPr/>
        </p:nvGrpSpPr>
        <p:grpSpPr>
          <a:xfrm>
            <a:off x="4661952" y="204170"/>
            <a:ext cx="376331" cy="376327"/>
            <a:chOff x="671818" y="361425"/>
            <a:chExt cx="725107" cy="725100"/>
          </a:xfrm>
        </p:grpSpPr>
        <p:sp>
          <p:nvSpPr>
            <p:cNvPr id="1088" name="Google Shape;1088;p88"/>
            <p:cNvSpPr/>
            <p:nvPr/>
          </p:nvSpPr>
          <p:spPr>
            <a:xfrm>
              <a:off x="671825" y="361425"/>
              <a:ext cx="725100" cy="725100"/>
            </a:xfrm>
            <a:prstGeom prst="ellipse">
              <a:avLst/>
            </a:prstGeom>
            <a:solidFill>
              <a:srgbClr val="E7FAF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8"/>
            <p:cNvSpPr/>
            <p:nvPr/>
          </p:nvSpPr>
          <p:spPr>
            <a:xfrm>
              <a:off x="671818" y="361425"/>
              <a:ext cx="725100" cy="725100"/>
            </a:xfrm>
            <a:prstGeom prst="ellipse">
              <a:avLst/>
            </a:prstGeom>
            <a:noFill/>
            <a:ln cap="flat" cmpd="sng" w="19050">
              <a:solidFill>
                <a:srgbClr val="01CE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88"/>
          <p:cNvGrpSpPr/>
          <p:nvPr/>
        </p:nvGrpSpPr>
        <p:grpSpPr>
          <a:xfrm>
            <a:off x="5643802" y="204170"/>
            <a:ext cx="376331" cy="376327"/>
            <a:chOff x="671818" y="361425"/>
            <a:chExt cx="725107" cy="725100"/>
          </a:xfrm>
        </p:grpSpPr>
        <p:sp>
          <p:nvSpPr>
            <p:cNvPr id="1091" name="Google Shape;1091;p88"/>
            <p:cNvSpPr/>
            <p:nvPr/>
          </p:nvSpPr>
          <p:spPr>
            <a:xfrm>
              <a:off x="671825" y="361425"/>
              <a:ext cx="725100" cy="725100"/>
            </a:xfrm>
            <a:prstGeom prst="ellipse">
              <a:avLst/>
            </a:prstGeom>
            <a:solidFill>
              <a:srgbClr val="E7FAF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8"/>
            <p:cNvSpPr/>
            <p:nvPr/>
          </p:nvSpPr>
          <p:spPr>
            <a:xfrm>
              <a:off x="671818" y="361425"/>
              <a:ext cx="725100" cy="725100"/>
            </a:xfrm>
            <a:prstGeom prst="ellipse">
              <a:avLst/>
            </a:prstGeom>
            <a:noFill/>
            <a:ln cap="flat" cmpd="sng" w="19050">
              <a:solidFill>
                <a:srgbClr val="01CE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88"/>
          <p:cNvGrpSpPr/>
          <p:nvPr/>
        </p:nvGrpSpPr>
        <p:grpSpPr>
          <a:xfrm>
            <a:off x="6628204" y="204170"/>
            <a:ext cx="376331" cy="376327"/>
            <a:chOff x="671818" y="361425"/>
            <a:chExt cx="725107" cy="725100"/>
          </a:xfrm>
        </p:grpSpPr>
        <p:sp>
          <p:nvSpPr>
            <p:cNvPr id="1094" name="Google Shape;1094;p88"/>
            <p:cNvSpPr/>
            <p:nvPr/>
          </p:nvSpPr>
          <p:spPr>
            <a:xfrm>
              <a:off x="671825" y="361425"/>
              <a:ext cx="725100" cy="725100"/>
            </a:xfrm>
            <a:prstGeom prst="ellipse">
              <a:avLst/>
            </a:prstGeom>
            <a:solidFill>
              <a:srgbClr val="E7FAF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8"/>
            <p:cNvSpPr/>
            <p:nvPr/>
          </p:nvSpPr>
          <p:spPr>
            <a:xfrm>
              <a:off x="671818" y="361425"/>
              <a:ext cx="725100" cy="725100"/>
            </a:xfrm>
            <a:prstGeom prst="ellipse">
              <a:avLst/>
            </a:prstGeom>
            <a:noFill/>
            <a:ln cap="flat" cmpd="sng" w="19050">
              <a:solidFill>
                <a:srgbClr val="01CE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88"/>
          <p:cNvSpPr txBox="1"/>
          <p:nvPr/>
        </p:nvSpPr>
        <p:spPr>
          <a:xfrm>
            <a:off x="2431825" y="603773"/>
            <a:ext cx="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50"/>
              <a:t>Performance</a:t>
            </a:r>
            <a:endParaRPr b="1" sz="750"/>
          </a:p>
        </p:txBody>
      </p:sp>
      <p:sp>
        <p:nvSpPr>
          <p:cNvPr id="1097" name="Google Shape;1097;p88"/>
          <p:cNvSpPr txBox="1"/>
          <p:nvPr/>
        </p:nvSpPr>
        <p:spPr>
          <a:xfrm>
            <a:off x="3413675" y="603773"/>
            <a:ext cx="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50">
                <a:solidFill>
                  <a:schemeClr val="dk1"/>
                </a:solidFill>
              </a:rPr>
              <a:t>Accessibility</a:t>
            </a:r>
            <a:endParaRPr b="1" sz="750"/>
          </a:p>
        </p:txBody>
      </p:sp>
      <p:sp>
        <p:nvSpPr>
          <p:cNvPr id="1098" name="Google Shape;1098;p88"/>
          <p:cNvSpPr txBox="1"/>
          <p:nvPr/>
        </p:nvSpPr>
        <p:spPr>
          <a:xfrm>
            <a:off x="4404275" y="603773"/>
            <a:ext cx="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50">
                <a:solidFill>
                  <a:schemeClr val="dk1"/>
                </a:solidFill>
              </a:rPr>
              <a:t>Best Practices</a:t>
            </a:r>
            <a:endParaRPr b="1" sz="750"/>
          </a:p>
        </p:txBody>
      </p:sp>
      <p:sp>
        <p:nvSpPr>
          <p:cNvPr id="1099" name="Google Shape;1099;p88"/>
          <p:cNvSpPr txBox="1"/>
          <p:nvPr/>
        </p:nvSpPr>
        <p:spPr>
          <a:xfrm>
            <a:off x="5377374" y="603773"/>
            <a:ext cx="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50">
                <a:solidFill>
                  <a:schemeClr val="dk1"/>
                </a:solidFill>
              </a:rPr>
              <a:t>SEO</a:t>
            </a:r>
            <a:endParaRPr b="1" sz="750"/>
          </a:p>
        </p:txBody>
      </p:sp>
      <p:sp>
        <p:nvSpPr>
          <p:cNvPr id="1100" name="Google Shape;1100;p88"/>
          <p:cNvSpPr txBox="1"/>
          <p:nvPr/>
        </p:nvSpPr>
        <p:spPr>
          <a:xfrm>
            <a:off x="6353026" y="603773"/>
            <a:ext cx="9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50">
                <a:solidFill>
                  <a:schemeClr val="dk1"/>
                </a:solidFill>
              </a:rPr>
              <a:t>PWA</a:t>
            </a:r>
            <a:endParaRPr b="1" sz="750"/>
          </a:p>
        </p:txBody>
      </p:sp>
      <p:sp>
        <p:nvSpPr>
          <p:cNvPr id="1101" name="Google Shape;1101;p88"/>
          <p:cNvSpPr txBox="1"/>
          <p:nvPr/>
        </p:nvSpPr>
        <p:spPr>
          <a:xfrm>
            <a:off x="2534599" y="2497474"/>
            <a:ext cx="1239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/>
              <a:t>Performance</a:t>
            </a:r>
            <a:endParaRPr b="1" sz="1100"/>
          </a:p>
        </p:txBody>
      </p:sp>
      <p:sp>
        <p:nvSpPr>
          <p:cNvPr id="1102" name="Google Shape;1102;p88"/>
          <p:cNvSpPr txBox="1"/>
          <p:nvPr/>
        </p:nvSpPr>
        <p:spPr>
          <a:xfrm>
            <a:off x="1737599" y="4106425"/>
            <a:ext cx="1641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900"/>
              <a:t>First Contentful Paint</a:t>
            </a:r>
            <a:endParaRPr b="1" sz="900"/>
          </a:p>
        </p:txBody>
      </p:sp>
      <p:sp>
        <p:nvSpPr>
          <p:cNvPr id="1103" name="Google Shape;1103;p88"/>
          <p:cNvSpPr txBox="1"/>
          <p:nvPr/>
        </p:nvSpPr>
        <p:spPr>
          <a:xfrm>
            <a:off x="1881296" y="4720201"/>
            <a:ext cx="1641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900"/>
              <a:t>Speed Index</a:t>
            </a:r>
            <a:endParaRPr b="1" sz="900"/>
          </a:p>
        </p:txBody>
      </p:sp>
      <p:sp>
        <p:nvSpPr>
          <p:cNvPr id="1104" name="Google Shape;1104;p88"/>
          <p:cNvSpPr txBox="1"/>
          <p:nvPr/>
        </p:nvSpPr>
        <p:spPr>
          <a:xfrm>
            <a:off x="5190345" y="4101851"/>
            <a:ext cx="1641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900"/>
              <a:t>Time To Interactive</a:t>
            </a:r>
            <a:endParaRPr b="1" sz="900"/>
          </a:p>
        </p:txBody>
      </p:sp>
      <p:sp>
        <p:nvSpPr>
          <p:cNvPr id="1105" name="Google Shape;1105;p88"/>
          <p:cNvSpPr txBox="1"/>
          <p:nvPr/>
        </p:nvSpPr>
        <p:spPr>
          <a:xfrm>
            <a:off x="5166646" y="4720201"/>
            <a:ext cx="1641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900"/>
              <a:t>Total Blocking Time</a:t>
            </a:r>
            <a:endParaRPr b="1" sz="9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89"/>
          <p:cNvGrpSpPr/>
          <p:nvPr/>
        </p:nvGrpSpPr>
        <p:grpSpPr>
          <a:xfrm>
            <a:off x="1651790" y="725186"/>
            <a:ext cx="5840421" cy="3693128"/>
            <a:chOff x="1366024" y="850280"/>
            <a:chExt cx="5840421" cy="3693128"/>
          </a:xfrm>
        </p:grpSpPr>
        <p:sp>
          <p:nvSpPr>
            <p:cNvPr id="1111" name="Google Shape;1111;p89"/>
            <p:cNvSpPr/>
            <p:nvPr/>
          </p:nvSpPr>
          <p:spPr>
            <a:xfrm>
              <a:off x="4973469" y="1890792"/>
              <a:ext cx="899700" cy="441900"/>
            </a:xfrm>
            <a:prstGeom prst="roundRect">
              <a:avLst>
                <a:gd fmla="val 16667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rgbClr val="FFFFFF"/>
                  </a:solidFill>
                </a:rPr>
                <a:t>🛸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1112" name="Google Shape;1112;p89"/>
            <p:cNvSpPr/>
            <p:nvPr/>
          </p:nvSpPr>
          <p:spPr>
            <a:xfrm>
              <a:off x="3640192" y="1890792"/>
              <a:ext cx="899700" cy="441900"/>
            </a:xfrm>
            <a:prstGeom prst="roundRect">
              <a:avLst>
                <a:gd fmla="val 16667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rgbClr val="FFFFFF"/>
                  </a:solidFill>
                </a:rPr>
                <a:t>🛸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1113" name="Google Shape;1113;p89"/>
            <p:cNvSpPr/>
            <p:nvPr/>
          </p:nvSpPr>
          <p:spPr>
            <a:xfrm>
              <a:off x="6306745" y="1890792"/>
              <a:ext cx="899700" cy="441900"/>
            </a:xfrm>
            <a:prstGeom prst="roundRect">
              <a:avLst>
                <a:gd fmla="val 16667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rgbClr val="FFFFFF"/>
                  </a:solidFill>
                </a:rPr>
                <a:t>🛸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114" name="Google Shape;1114;p89"/>
            <p:cNvCxnSpPr>
              <a:stCxn id="1112" idx="2"/>
              <a:endCxn id="1115" idx="3"/>
            </p:cNvCxnSpPr>
            <p:nvPr/>
          </p:nvCxnSpPr>
          <p:spPr>
            <a:xfrm rot="5400000">
              <a:off x="3547942" y="2869692"/>
              <a:ext cx="1079100" cy="51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6" name="Google Shape;1116;p89"/>
            <p:cNvCxnSpPr>
              <a:stCxn id="1111" idx="2"/>
              <a:endCxn id="1115" idx="3"/>
            </p:cNvCxnSpPr>
            <p:nvPr/>
          </p:nvCxnSpPr>
          <p:spPr>
            <a:xfrm rot="5400000">
              <a:off x="4214619" y="2203092"/>
              <a:ext cx="1079100" cy="13383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7" name="Google Shape;1117;p89"/>
            <p:cNvCxnSpPr>
              <a:stCxn id="1111" idx="2"/>
              <a:endCxn id="1118" idx="3"/>
            </p:cNvCxnSpPr>
            <p:nvPr/>
          </p:nvCxnSpPr>
          <p:spPr>
            <a:xfrm flipH="1" rot="-5400000">
              <a:off x="5112669" y="2643342"/>
              <a:ext cx="1079100" cy="4578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9" name="Google Shape;1119;p89"/>
            <p:cNvCxnSpPr>
              <a:stCxn id="1113" idx="2"/>
              <a:endCxn id="1118" idx="3"/>
            </p:cNvCxnSpPr>
            <p:nvPr/>
          </p:nvCxnSpPr>
          <p:spPr>
            <a:xfrm rot="5400000">
              <a:off x="5779345" y="2434542"/>
              <a:ext cx="1079100" cy="8754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120" name="Google Shape;1120;p89"/>
            <p:cNvGrpSpPr/>
            <p:nvPr/>
          </p:nvGrpSpPr>
          <p:grpSpPr>
            <a:xfrm>
              <a:off x="3592281" y="3411841"/>
              <a:ext cx="990129" cy="1131567"/>
              <a:chOff x="7088900" y="2320800"/>
              <a:chExt cx="786816" cy="1043400"/>
            </a:xfrm>
          </p:grpSpPr>
          <p:sp>
            <p:nvSpPr>
              <p:cNvPr id="1115" name="Google Shape;1115;p89"/>
              <p:cNvSpPr/>
              <p:nvPr/>
            </p:nvSpPr>
            <p:spPr>
              <a:xfrm>
                <a:off x="7088900" y="2320800"/>
                <a:ext cx="783000" cy="1043400"/>
              </a:xfrm>
              <a:prstGeom prst="snip1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36000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/>
              </a:p>
            </p:txBody>
          </p:sp>
          <p:sp>
            <p:nvSpPr>
              <p:cNvPr id="1121" name="Google Shape;1121;p89"/>
              <p:cNvSpPr/>
              <p:nvPr/>
            </p:nvSpPr>
            <p:spPr>
              <a:xfrm>
                <a:off x="7737416" y="2320803"/>
                <a:ext cx="138300" cy="156600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1122" name="Google Shape;1122;p89"/>
            <p:cNvGrpSpPr/>
            <p:nvPr/>
          </p:nvGrpSpPr>
          <p:grpSpPr>
            <a:xfrm>
              <a:off x="5388554" y="3411841"/>
              <a:ext cx="990129" cy="1131567"/>
              <a:chOff x="7088900" y="2320800"/>
              <a:chExt cx="786816" cy="1043400"/>
            </a:xfrm>
          </p:grpSpPr>
          <p:sp>
            <p:nvSpPr>
              <p:cNvPr id="1118" name="Google Shape;1118;p89"/>
              <p:cNvSpPr/>
              <p:nvPr/>
            </p:nvSpPr>
            <p:spPr>
              <a:xfrm>
                <a:off x="7088900" y="2320800"/>
                <a:ext cx="783000" cy="1043400"/>
              </a:xfrm>
              <a:prstGeom prst="snip1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36000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/>
              </a:p>
            </p:txBody>
          </p:sp>
          <p:sp>
            <p:nvSpPr>
              <p:cNvPr id="1123" name="Google Shape;1123;p89"/>
              <p:cNvSpPr/>
              <p:nvPr/>
            </p:nvSpPr>
            <p:spPr>
              <a:xfrm>
                <a:off x="7737416" y="2320803"/>
                <a:ext cx="138300" cy="156600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sp>
          <p:nvSpPr>
            <p:cNvPr id="1124" name="Google Shape;1124;p89"/>
            <p:cNvSpPr/>
            <p:nvPr/>
          </p:nvSpPr>
          <p:spPr>
            <a:xfrm>
              <a:off x="4343732" y="850280"/>
              <a:ext cx="899700" cy="441900"/>
            </a:xfrm>
            <a:prstGeom prst="roundRect">
              <a:avLst>
                <a:gd fmla="val 16667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rgbClr val="FFFFFF"/>
                  </a:solidFill>
                </a:rPr>
                <a:t>🎎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1125" name="Google Shape;1125;p89"/>
            <p:cNvSpPr/>
            <p:nvPr/>
          </p:nvSpPr>
          <p:spPr>
            <a:xfrm>
              <a:off x="2306934" y="1890792"/>
              <a:ext cx="899700" cy="441900"/>
            </a:xfrm>
            <a:prstGeom prst="roundRect">
              <a:avLst>
                <a:gd fmla="val 16667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rgbClr val="FFFFFF"/>
                  </a:solidFill>
                </a:rPr>
                <a:t>🔦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1126" name="Google Shape;1126;p89"/>
            <p:cNvSpPr/>
            <p:nvPr/>
          </p:nvSpPr>
          <p:spPr>
            <a:xfrm>
              <a:off x="1366024" y="3711425"/>
              <a:ext cx="899700" cy="4419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rgbClr val="FFFFFF"/>
                  </a:solidFill>
                </a:rPr>
                <a:t>🆕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1127" name="Google Shape;1127;p89"/>
            <p:cNvSpPr/>
            <p:nvPr/>
          </p:nvSpPr>
          <p:spPr>
            <a:xfrm>
              <a:off x="3205700" y="850280"/>
              <a:ext cx="899700" cy="441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rgbClr val="FFFFFF"/>
                  </a:solidFill>
                </a:rPr>
                <a:t>🔢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128" name="Google Shape;1128;p89"/>
            <p:cNvCxnSpPr>
              <a:stCxn id="1127" idx="2"/>
              <a:endCxn id="1125" idx="0"/>
            </p:cNvCxnSpPr>
            <p:nvPr/>
          </p:nvCxnSpPr>
          <p:spPr>
            <a:xfrm rot="5400000">
              <a:off x="2906900" y="1142030"/>
              <a:ext cx="598500" cy="8988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9" name="Google Shape;1129;p89"/>
            <p:cNvCxnSpPr>
              <a:stCxn id="1124" idx="2"/>
              <a:endCxn id="1125" idx="0"/>
            </p:cNvCxnSpPr>
            <p:nvPr/>
          </p:nvCxnSpPr>
          <p:spPr>
            <a:xfrm rot="5400000">
              <a:off x="3475982" y="573080"/>
              <a:ext cx="598500" cy="20367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30" name="Google Shape;1130;p89"/>
            <p:cNvSpPr/>
            <p:nvPr/>
          </p:nvSpPr>
          <p:spPr>
            <a:xfrm>
              <a:off x="2496698" y="3714123"/>
              <a:ext cx="899700" cy="4419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rgbClr val="FFFFFF"/>
                  </a:solidFill>
                </a:rPr>
                <a:t>🗣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1131" name="Google Shape;1131;p89"/>
            <p:cNvSpPr/>
            <p:nvPr/>
          </p:nvSpPr>
          <p:spPr>
            <a:xfrm>
              <a:off x="5421497" y="850280"/>
              <a:ext cx="899700" cy="441900"/>
            </a:xfrm>
            <a:prstGeom prst="roundRect">
              <a:avLst>
                <a:gd fmla="val 16667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rgbClr val="FFFFFF"/>
                  </a:solidFill>
                </a:rPr>
                <a:t>🅾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132" name="Google Shape;1132;p89"/>
            <p:cNvCxnSpPr>
              <a:stCxn id="1131" idx="2"/>
              <a:endCxn id="1113" idx="0"/>
            </p:cNvCxnSpPr>
            <p:nvPr/>
          </p:nvCxnSpPr>
          <p:spPr>
            <a:xfrm flipH="1" rot="-5400000">
              <a:off x="6014747" y="1148780"/>
              <a:ext cx="598500" cy="885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3" name="Google Shape;1133;p89"/>
            <p:cNvCxnSpPr>
              <a:stCxn id="1131" idx="2"/>
              <a:endCxn id="1111" idx="0"/>
            </p:cNvCxnSpPr>
            <p:nvPr/>
          </p:nvCxnSpPr>
          <p:spPr>
            <a:xfrm rot="5400000">
              <a:off x="5348147" y="1367480"/>
              <a:ext cx="598500" cy="447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4" name="Google Shape;1134;p89"/>
            <p:cNvCxnSpPr>
              <a:stCxn id="1131" idx="2"/>
              <a:endCxn id="1112" idx="0"/>
            </p:cNvCxnSpPr>
            <p:nvPr/>
          </p:nvCxnSpPr>
          <p:spPr>
            <a:xfrm rot="5400000">
              <a:off x="4681397" y="700730"/>
              <a:ext cx="598500" cy="17814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5" name="Google Shape;1135;p89"/>
            <p:cNvCxnSpPr>
              <a:stCxn id="1124" idx="2"/>
              <a:endCxn id="1112" idx="0"/>
            </p:cNvCxnSpPr>
            <p:nvPr/>
          </p:nvCxnSpPr>
          <p:spPr>
            <a:xfrm rot="5400000">
              <a:off x="4142582" y="1239680"/>
              <a:ext cx="598500" cy="7035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6" name="Google Shape;1136;p89"/>
            <p:cNvCxnSpPr>
              <a:stCxn id="1124" idx="2"/>
              <a:endCxn id="1111" idx="0"/>
            </p:cNvCxnSpPr>
            <p:nvPr/>
          </p:nvCxnSpPr>
          <p:spPr>
            <a:xfrm flipH="1" rot="-5400000">
              <a:off x="4809182" y="1276580"/>
              <a:ext cx="598500" cy="6297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7" name="Google Shape;1137;p89"/>
            <p:cNvCxnSpPr>
              <a:stCxn id="1124" idx="2"/>
              <a:endCxn id="1113" idx="0"/>
            </p:cNvCxnSpPr>
            <p:nvPr/>
          </p:nvCxnSpPr>
          <p:spPr>
            <a:xfrm flipH="1" rot="-5400000">
              <a:off x="5475782" y="609980"/>
              <a:ext cx="598500" cy="1962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8" name="Google Shape;1138;p89"/>
            <p:cNvCxnSpPr>
              <a:stCxn id="1125" idx="2"/>
              <a:endCxn id="1115" idx="3"/>
            </p:cNvCxnSpPr>
            <p:nvPr/>
          </p:nvCxnSpPr>
          <p:spPr>
            <a:xfrm flipH="1" rot="-5400000">
              <a:off x="2881284" y="2208192"/>
              <a:ext cx="1079100" cy="13281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9" name="Google Shape;1139;p89"/>
            <p:cNvCxnSpPr>
              <a:stCxn id="1125" idx="2"/>
              <a:endCxn id="1118" idx="3"/>
            </p:cNvCxnSpPr>
            <p:nvPr/>
          </p:nvCxnSpPr>
          <p:spPr>
            <a:xfrm flipH="1" rot="-5400000">
              <a:off x="3779484" y="1309992"/>
              <a:ext cx="1079100" cy="3124500"/>
            </a:xfrm>
            <a:prstGeom prst="curvedConnector3">
              <a:avLst>
                <a:gd fmla="val 5000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descr="Run Lighthouse" id="1140" name="Google Shape;1140;p89"/>
            <p:cNvPicPr preferRelativeResize="0"/>
            <p:nvPr/>
          </p:nvPicPr>
          <p:blipFill rotWithShape="1">
            <a:blip r:embed="rId3">
              <a:alphaModFix/>
            </a:blip>
            <a:srcRect b="-8660" l="0" r="0" t="8660"/>
            <a:stretch/>
          </p:blipFill>
          <p:spPr>
            <a:xfrm>
              <a:off x="3681781" y="3704106"/>
              <a:ext cx="810366" cy="810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un Lighthouse" id="1141" name="Google Shape;1141;p89"/>
            <p:cNvPicPr preferRelativeResize="0"/>
            <p:nvPr/>
          </p:nvPicPr>
          <p:blipFill rotWithShape="1">
            <a:blip r:embed="rId3">
              <a:alphaModFix/>
            </a:blip>
            <a:srcRect b="-8660" l="0" r="0" t="8660"/>
            <a:stretch/>
          </p:blipFill>
          <p:spPr>
            <a:xfrm>
              <a:off x="5478055" y="3704106"/>
              <a:ext cx="810366" cy="8103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25" y="304800"/>
            <a:ext cx="8817773" cy="454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90"/>
          <p:cNvSpPr/>
          <p:nvPr/>
        </p:nvSpPr>
        <p:spPr>
          <a:xfrm>
            <a:off x="1645500" y="1095125"/>
            <a:ext cx="586200" cy="48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path</a:t>
            </a:r>
            <a:endParaRPr/>
          </a:p>
        </p:txBody>
      </p:sp>
      <p:sp>
        <p:nvSpPr>
          <p:cNvPr id="1148" name="Google Shape;1148;p90"/>
          <p:cNvSpPr/>
          <p:nvPr/>
        </p:nvSpPr>
        <p:spPr>
          <a:xfrm>
            <a:off x="7163225" y="790825"/>
            <a:ext cx="1824300" cy="48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firstPartyHostnames</a:t>
            </a:r>
            <a:endParaRPr/>
          </a:p>
        </p:txBody>
      </p:sp>
      <p:sp>
        <p:nvSpPr>
          <p:cNvPr id="1149" name="Google Shape;1149;p90"/>
          <p:cNvSpPr/>
          <p:nvPr/>
        </p:nvSpPr>
        <p:spPr>
          <a:xfrm>
            <a:off x="676350" y="3047775"/>
            <a:ext cx="1824300" cy="48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timings</a:t>
            </a:r>
            <a:endParaRPr/>
          </a:p>
        </p:txBody>
      </p:sp>
      <p:sp>
        <p:nvSpPr>
          <p:cNvPr id="1150" name="Google Shape;1150;p90"/>
          <p:cNvSpPr/>
          <p:nvPr/>
        </p:nvSpPr>
        <p:spPr>
          <a:xfrm>
            <a:off x="5867600" y="2462925"/>
            <a:ext cx="1824300" cy="48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resourceSizes</a:t>
            </a:r>
            <a:endParaRPr/>
          </a:p>
        </p:txBody>
      </p:sp>
      <p:sp>
        <p:nvSpPr>
          <p:cNvPr id="1151" name="Google Shape;1151;p90"/>
          <p:cNvSpPr/>
          <p:nvPr/>
        </p:nvSpPr>
        <p:spPr>
          <a:xfrm>
            <a:off x="3283775" y="3323063"/>
            <a:ext cx="1824300" cy="48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resourceCounts</a:t>
            </a:r>
            <a:endParaRPr/>
          </a:p>
        </p:txBody>
      </p:sp>
      <p:sp>
        <p:nvSpPr>
          <p:cNvPr id="1152" name="Google Shape;1152;p90"/>
          <p:cNvSpPr/>
          <p:nvPr/>
        </p:nvSpPr>
        <p:spPr>
          <a:xfrm>
            <a:off x="581750" y="304800"/>
            <a:ext cx="7704900" cy="15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90"/>
          <p:cNvSpPr/>
          <p:nvPr/>
        </p:nvSpPr>
        <p:spPr>
          <a:xfrm>
            <a:off x="6449150" y="1512625"/>
            <a:ext cx="647100" cy="327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4" name="Google Shape;1154;p90"/>
          <p:cNvCxnSpPr>
            <a:endCxn id="1147" idx="0"/>
          </p:cNvCxnSpPr>
          <p:nvPr/>
        </p:nvCxnSpPr>
        <p:spPr>
          <a:xfrm>
            <a:off x="1238100" y="442325"/>
            <a:ext cx="700500" cy="6528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5" name="Google Shape;1155;p90"/>
          <p:cNvSpPr/>
          <p:nvPr/>
        </p:nvSpPr>
        <p:spPr>
          <a:xfrm>
            <a:off x="5382350" y="1512625"/>
            <a:ext cx="647100" cy="327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6" name="Google Shape;1156;p90"/>
          <p:cNvCxnSpPr>
            <a:stCxn id="1153" idx="2"/>
            <a:endCxn id="1150" idx="0"/>
          </p:cNvCxnSpPr>
          <p:nvPr/>
        </p:nvCxnSpPr>
        <p:spPr>
          <a:xfrm>
            <a:off x="6772700" y="1839925"/>
            <a:ext cx="7200" cy="623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7" name="Google Shape;1157;p90"/>
          <p:cNvCxnSpPr>
            <a:stCxn id="1158" idx="0"/>
            <a:endCxn id="1151" idx="2"/>
          </p:cNvCxnSpPr>
          <p:nvPr/>
        </p:nvCxnSpPr>
        <p:spPr>
          <a:xfrm flipH="1" rot="10800000">
            <a:off x="3531475" y="3808500"/>
            <a:ext cx="664500" cy="763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8" name="Google Shape;1158;p90"/>
          <p:cNvSpPr/>
          <p:nvPr/>
        </p:nvSpPr>
        <p:spPr>
          <a:xfrm>
            <a:off x="3207925" y="4572000"/>
            <a:ext cx="647100" cy="327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90"/>
          <p:cNvSpPr/>
          <p:nvPr/>
        </p:nvSpPr>
        <p:spPr>
          <a:xfrm>
            <a:off x="3519525" y="1436400"/>
            <a:ext cx="1349100" cy="48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resourceType</a:t>
            </a:r>
            <a:endParaRPr/>
          </a:p>
        </p:txBody>
      </p:sp>
      <p:sp>
        <p:nvSpPr>
          <p:cNvPr id="1160" name="Google Shape;1160;p90"/>
          <p:cNvSpPr/>
          <p:nvPr/>
        </p:nvSpPr>
        <p:spPr>
          <a:xfrm>
            <a:off x="4936050" y="852575"/>
            <a:ext cx="2092200" cy="15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1" name="Google Shape;1161;p90"/>
          <p:cNvCxnSpPr>
            <a:stCxn id="1160" idx="2"/>
            <a:endCxn id="1159" idx="3"/>
          </p:cNvCxnSpPr>
          <p:nvPr/>
        </p:nvCxnSpPr>
        <p:spPr>
          <a:xfrm flipH="1">
            <a:off x="4868550" y="1010375"/>
            <a:ext cx="1113600" cy="6687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2" name="Google Shape;1162;p90"/>
          <p:cNvCxnSpPr>
            <a:stCxn id="1155" idx="1"/>
            <a:endCxn id="1159" idx="3"/>
          </p:cNvCxnSpPr>
          <p:nvPr/>
        </p:nvCxnSpPr>
        <p:spPr>
          <a:xfrm flipH="1">
            <a:off x="4868750" y="1676275"/>
            <a:ext cx="513600" cy="27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3" name="Google Shape;1163;p90"/>
          <p:cNvCxnSpPr>
            <a:stCxn id="1151" idx="0"/>
            <a:endCxn id="1159" idx="2"/>
          </p:cNvCxnSpPr>
          <p:nvPr/>
        </p:nvCxnSpPr>
        <p:spPr>
          <a:xfrm rot="10800000">
            <a:off x="4194125" y="1921763"/>
            <a:ext cx="1800" cy="14013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64" name="Google Shape;1164;p90"/>
          <p:cNvCxnSpPr>
            <a:stCxn id="1150" idx="1"/>
            <a:endCxn id="1159" idx="2"/>
          </p:cNvCxnSpPr>
          <p:nvPr/>
        </p:nvCxnSpPr>
        <p:spPr>
          <a:xfrm rot="10800000">
            <a:off x="4194200" y="1921725"/>
            <a:ext cx="1673400" cy="7839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65" name="Google Shape;1165;p90"/>
          <p:cNvSpPr/>
          <p:nvPr/>
        </p:nvSpPr>
        <p:spPr>
          <a:xfrm>
            <a:off x="7287350" y="1512625"/>
            <a:ext cx="647100" cy="327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6" name="Google Shape;1166;p90"/>
          <p:cNvCxnSpPr>
            <a:stCxn id="1165" idx="0"/>
            <a:endCxn id="1148" idx="2"/>
          </p:cNvCxnSpPr>
          <p:nvPr/>
        </p:nvCxnSpPr>
        <p:spPr>
          <a:xfrm flipH="1" rot="10800000">
            <a:off x="7610900" y="1276225"/>
            <a:ext cx="464400" cy="236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7" name="Google Shape;1167;p90"/>
          <p:cNvCxnSpPr>
            <a:stCxn id="1148" idx="0"/>
            <a:endCxn id="1152" idx="2"/>
          </p:cNvCxnSpPr>
          <p:nvPr/>
        </p:nvCxnSpPr>
        <p:spPr>
          <a:xfrm rot="10800000">
            <a:off x="4434275" y="462625"/>
            <a:ext cx="3641100" cy="3282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68" name="Google Shape;1168;p90"/>
          <p:cNvSpPr/>
          <p:nvPr/>
        </p:nvSpPr>
        <p:spPr>
          <a:xfrm>
            <a:off x="6556650" y="3212125"/>
            <a:ext cx="1349100" cy="48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resource</a:t>
            </a:r>
            <a:endParaRPr/>
          </a:p>
        </p:txBody>
      </p:sp>
      <p:sp>
        <p:nvSpPr>
          <p:cNvPr id="1169" name="Google Shape;1169;p90"/>
          <p:cNvSpPr/>
          <p:nvPr/>
        </p:nvSpPr>
        <p:spPr>
          <a:xfrm>
            <a:off x="3388175" y="4111350"/>
            <a:ext cx="5527200" cy="157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0" name="Google Shape;1170;p90"/>
          <p:cNvCxnSpPr>
            <a:stCxn id="1168" idx="2"/>
            <a:endCxn id="1169" idx="0"/>
          </p:cNvCxnSpPr>
          <p:nvPr/>
        </p:nvCxnSpPr>
        <p:spPr>
          <a:xfrm flipH="1">
            <a:off x="6151800" y="3697525"/>
            <a:ext cx="1079400" cy="4137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150" y="152400"/>
            <a:ext cx="6391458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6" name="Google Shape;1176;p91"/>
          <p:cNvGrpSpPr/>
          <p:nvPr/>
        </p:nvGrpSpPr>
        <p:grpSpPr>
          <a:xfrm>
            <a:off x="509075" y="3544275"/>
            <a:ext cx="7409075" cy="415025"/>
            <a:chOff x="1040950" y="687150"/>
            <a:chExt cx="7409075" cy="415025"/>
          </a:xfrm>
        </p:grpSpPr>
        <p:pic>
          <p:nvPicPr>
            <p:cNvPr id="1177" name="Google Shape;1177;p91"/>
            <p:cNvPicPr preferRelativeResize="0"/>
            <p:nvPr/>
          </p:nvPicPr>
          <p:blipFill rotWithShape="1">
            <a:blip r:embed="rId4">
              <a:alphaModFix/>
            </a:blip>
            <a:srcRect b="9727" l="15019" r="599" t="5541"/>
            <a:stretch/>
          </p:blipFill>
          <p:spPr>
            <a:xfrm>
              <a:off x="1040950" y="687150"/>
              <a:ext cx="7409075" cy="4150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178" name="Google Shape;1178;p91"/>
            <p:cNvSpPr txBox="1"/>
            <p:nvPr/>
          </p:nvSpPr>
          <p:spPr>
            <a:xfrm>
              <a:off x="1404900" y="758799"/>
              <a:ext cx="6525000" cy="276000"/>
            </a:xfrm>
            <a:prstGeom prst="rect">
              <a:avLst/>
            </a:prstGeom>
            <a:solidFill>
              <a:srgbClr val="ECF0F4"/>
            </a:solidFill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5F6368"/>
                  </a:solidFill>
                </a:rPr>
                <a:t>github.com</a:t>
              </a:r>
              <a:r>
                <a:rPr lang="de">
                  <a:solidFill>
                    <a:srgbClr val="77797D"/>
                  </a:solidFill>
                </a:rPr>
                <a:t>/push-based/user-flow/blob/main/packages/cli/README.md</a:t>
              </a:r>
              <a:endParaRPr>
                <a:solidFill>
                  <a:srgbClr val="77797D"/>
                </a:solidFill>
              </a:endParaRPr>
            </a:p>
          </p:txBody>
        </p:sp>
      </p:grpSp>
      <p:sp>
        <p:nvSpPr>
          <p:cNvPr id="1179" name="Google Shape;1179;p91"/>
          <p:cNvSpPr/>
          <p:nvPr/>
        </p:nvSpPr>
        <p:spPr>
          <a:xfrm>
            <a:off x="2555575" y="2405575"/>
            <a:ext cx="586200" cy="485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path</a:t>
            </a:r>
            <a:endParaRPr/>
          </a:p>
        </p:txBody>
      </p:sp>
      <p:sp>
        <p:nvSpPr>
          <p:cNvPr id="1180" name="Google Shape;1180;p91"/>
          <p:cNvSpPr/>
          <p:nvPr/>
        </p:nvSpPr>
        <p:spPr>
          <a:xfrm>
            <a:off x="3891649" y="1726200"/>
            <a:ext cx="1272300" cy="327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1" name="Google Shape;1181;p91"/>
          <p:cNvCxnSpPr>
            <a:stCxn id="1180" idx="1"/>
            <a:endCxn id="1179" idx="3"/>
          </p:cNvCxnSpPr>
          <p:nvPr/>
        </p:nvCxnSpPr>
        <p:spPr>
          <a:xfrm flipH="1">
            <a:off x="3141649" y="1889850"/>
            <a:ext cx="750000" cy="758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2" name="Google Shape;1182;p91"/>
          <p:cNvSpPr/>
          <p:nvPr/>
        </p:nvSpPr>
        <p:spPr>
          <a:xfrm>
            <a:off x="1764852" y="3601757"/>
            <a:ext cx="4725900" cy="3273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92"/>
          <p:cNvSpPr txBox="1"/>
          <p:nvPr/>
        </p:nvSpPr>
        <p:spPr>
          <a:xfrm>
            <a:off x="618888" y="234387"/>
            <a:ext cx="9318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00">
                <a:solidFill>
                  <a:srgbClr val="666666"/>
                </a:solidFill>
              </a:rPr>
              <a:t>State </a:t>
            </a:r>
            <a:br>
              <a:rPr b="1" lang="de" sz="700">
                <a:solidFill>
                  <a:srgbClr val="666666"/>
                </a:solidFill>
              </a:rPr>
            </a:br>
            <a:r>
              <a:rPr b="1" lang="de" sz="700">
                <a:solidFill>
                  <a:srgbClr val="666666"/>
                </a:solidFill>
              </a:rPr>
              <a:t>Change</a:t>
            </a:r>
            <a:endParaRPr b="1" sz="700">
              <a:solidFill>
                <a:srgbClr val="666666"/>
              </a:solidFill>
            </a:endParaRPr>
          </a:p>
        </p:txBody>
      </p:sp>
      <p:sp>
        <p:nvSpPr>
          <p:cNvPr id="1188" name="Google Shape;1188;p92"/>
          <p:cNvSpPr/>
          <p:nvPr/>
        </p:nvSpPr>
        <p:spPr>
          <a:xfrm>
            <a:off x="839249" y="560573"/>
            <a:ext cx="490500" cy="439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</a:rPr>
              <a:t>{ }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89" name="Google Shape;1189;p92"/>
          <p:cNvSpPr txBox="1"/>
          <p:nvPr/>
        </p:nvSpPr>
        <p:spPr>
          <a:xfrm>
            <a:off x="534013" y="3986112"/>
            <a:ext cx="723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00">
                <a:solidFill>
                  <a:srgbClr val="666666"/>
                </a:solidFill>
              </a:rPr>
              <a:t>Background processes</a:t>
            </a:r>
            <a:endParaRPr b="1" sz="700">
              <a:solidFill>
                <a:srgbClr val="666666"/>
              </a:solidFill>
            </a:endParaRPr>
          </a:p>
        </p:txBody>
      </p:sp>
      <p:sp>
        <p:nvSpPr>
          <p:cNvPr id="1190" name="Google Shape;1190;p92"/>
          <p:cNvSpPr txBox="1"/>
          <p:nvPr/>
        </p:nvSpPr>
        <p:spPr>
          <a:xfrm>
            <a:off x="695238" y="1505637"/>
            <a:ext cx="779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00">
                <a:solidFill>
                  <a:srgbClr val="666666"/>
                </a:solidFill>
              </a:rPr>
              <a:t>UI </a:t>
            </a:r>
            <a:br>
              <a:rPr b="1" lang="de" sz="700">
                <a:solidFill>
                  <a:srgbClr val="666666"/>
                </a:solidFill>
              </a:rPr>
            </a:br>
            <a:r>
              <a:rPr b="1" lang="de" sz="700">
                <a:solidFill>
                  <a:srgbClr val="666666"/>
                </a:solidFill>
              </a:rPr>
              <a:t>Interaction</a:t>
            </a:r>
            <a:endParaRPr b="1" sz="700">
              <a:solidFill>
                <a:srgbClr val="666666"/>
              </a:solidFill>
            </a:endParaRPr>
          </a:p>
        </p:txBody>
      </p:sp>
      <p:grpSp>
        <p:nvGrpSpPr>
          <p:cNvPr id="1191" name="Google Shape;1191;p92"/>
          <p:cNvGrpSpPr/>
          <p:nvPr/>
        </p:nvGrpSpPr>
        <p:grpSpPr>
          <a:xfrm>
            <a:off x="704174" y="4401570"/>
            <a:ext cx="380133" cy="349857"/>
            <a:chOff x="5816849" y="560950"/>
            <a:chExt cx="380133" cy="349857"/>
          </a:xfrm>
        </p:grpSpPr>
        <p:sp>
          <p:nvSpPr>
            <p:cNvPr id="1192" name="Google Shape;1192;p92"/>
            <p:cNvSpPr txBox="1"/>
            <p:nvPr/>
          </p:nvSpPr>
          <p:spPr>
            <a:xfrm>
              <a:off x="5816849" y="560950"/>
              <a:ext cx="360000" cy="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700"/>
                <a:t>🕑</a:t>
              </a:r>
              <a:endParaRPr sz="1700">
                <a:solidFill>
                  <a:srgbClr val="000000"/>
                </a:solidFill>
              </a:endParaRPr>
            </a:p>
          </p:txBody>
        </p:sp>
        <p:pic>
          <p:nvPicPr>
            <p:cNvPr id="1193" name="Google Shape;1193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25882" y="728307"/>
              <a:ext cx="171099" cy="18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4" name="Google Shape;1194;p92"/>
          <p:cNvGrpSpPr/>
          <p:nvPr/>
        </p:nvGrpSpPr>
        <p:grpSpPr>
          <a:xfrm>
            <a:off x="638214" y="1930951"/>
            <a:ext cx="893137" cy="339994"/>
            <a:chOff x="2682439" y="382040"/>
            <a:chExt cx="893137" cy="339994"/>
          </a:xfrm>
        </p:grpSpPr>
        <p:pic>
          <p:nvPicPr>
            <p:cNvPr id="1195" name="Google Shape;1195;p92"/>
            <p:cNvPicPr preferRelativeResize="0"/>
            <p:nvPr/>
          </p:nvPicPr>
          <p:blipFill rotWithShape="1">
            <a:blip r:embed="rId4">
              <a:alphaModFix/>
            </a:blip>
            <a:srcRect b="24601" l="8283" r="8292" t="20495"/>
            <a:stretch/>
          </p:blipFill>
          <p:spPr>
            <a:xfrm>
              <a:off x="2682439" y="382040"/>
              <a:ext cx="516183" cy="33999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pic>
        <p:pic>
          <p:nvPicPr>
            <p:cNvPr id="1196" name="Google Shape;1196;p92"/>
            <p:cNvPicPr preferRelativeResize="0"/>
            <p:nvPr/>
          </p:nvPicPr>
          <p:blipFill rotWithShape="1">
            <a:blip r:embed="rId5">
              <a:alphaModFix/>
            </a:blip>
            <a:srcRect b="11633" l="48270" r="8383" t="13549"/>
            <a:stretch/>
          </p:blipFill>
          <p:spPr>
            <a:xfrm>
              <a:off x="3315772" y="383149"/>
              <a:ext cx="259803" cy="3370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1197" name="Google Shape;1197;p92"/>
          <p:cNvSpPr txBox="1"/>
          <p:nvPr/>
        </p:nvSpPr>
        <p:spPr>
          <a:xfrm>
            <a:off x="6465324" y="3096253"/>
            <a:ext cx="1085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00">
                <a:solidFill>
                  <a:srgbClr val="434343"/>
                </a:solidFill>
              </a:rPr>
              <a:t>Browser Console</a:t>
            </a:r>
            <a:endParaRPr b="1" sz="700"/>
          </a:p>
        </p:txBody>
      </p:sp>
      <p:sp>
        <p:nvSpPr>
          <p:cNvPr id="1198" name="Google Shape;1198;p92"/>
          <p:cNvSpPr txBox="1"/>
          <p:nvPr/>
        </p:nvSpPr>
        <p:spPr>
          <a:xfrm>
            <a:off x="6646224" y="1505613"/>
            <a:ext cx="723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00">
                <a:solidFill>
                  <a:srgbClr val="434343"/>
                </a:solidFill>
              </a:rPr>
              <a:t>UI Update</a:t>
            </a:r>
            <a:endParaRPr b="1" sz="700"/>
          </a:p>
        </p:txBody>
      </p:sp>
      <p:grpSp>
        <p:nvGrpSpPr>
          <p:cNvPr id="1199" name="Google Shape;1199;p92"/>
          <p:cNvGrpSpPr/>
          <p:nvPr/>
        </p:nvGrpSpPr>
        <p:grpSpPr>
          <a:xfrm>
            <a:off x="6483399" y="739972"/>
            <a:ext cx="1049551" cy="700636"/>
            <a:chOff x="4656309" y="1378978"/>
            <a:chExt cx="2426708" cy="1622218"/>
          </a:xfrm>
        </p:grpSpPr>
        <p:grpSp>
          <p:nvGrpSpPr>
            <p:cNvPr id="1200" name="Google Shape;1200;p92"/>
            <p:cNvGrpSpPr/>
            <p:nvPr/>
          </p:nvGrpSpPr>
          <p:grpSpPr>
            <a:xfrm>
              <a:off x="4656309" y="1378978"/>
              <a:ext cx="2426708" cy="1622218"/>
              <a:chOff x="4656309" y="1378978"/>
              <a:chExt cx="2426708" cy="1622218"/>
            </a:xfrm>
          </p:grpSpPr>
          <p:sp>
            <p:nvSpPr>
              <p:cNvPr id="1201" name="Google Shape;1201;p92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8575" rotWithShape="0" algn="bl" dir="5400000" dist="9525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92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92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92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92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92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92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8" name="Google Shape;1208;p92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92"/>
          <p:cNvGrpSpPr/>
          <p:nvPr/>
        </p:nvGrpSpPr>
        <p:grpSpPr>
          <a:xfrm>
            <a:off x="6483365" y="2314312"/>
            <a:ext cx="1049619" cy="700816"/>
            <a:chOff x="3774477" y="3573324"/>
            <a:chExt cx="1440005" cy="961470"/>
          </a:xfrm>
        </p:grpSpPr>
        <p:sp>
          <p:nvSpPr>
            <p:cNvPr id="1210" name="Google Shape;1210;p92"/>
            <p:cNvSpPr/>
            <p:nvPr/>
          </p:nvSpPr>
          <p:spPr>
            <a:xfrm>
              <a:off x="3774477" y="3573324"/>
              <a:ext cx="1440000" cy="9612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8575" rotWithShape="0" algn="bl" dir="5400000" dist="95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2"/>
            <p:cNvSpPr/>
            <p:nvPr/>
          </p:nvSpPr>
          <p:spPr>
            <a:xfrm>
              <a:off x="3774482" y="3573324"/>
              <a:ext cx="1440000" cy="1281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2"/>
            <p:cNvSpPr/>
            <p:nvPr/>
          </p:nvSpPr>
          <p:spPr>
            <a:xfrm>
              <a:off x="3806401" y="3611366"/>
              <a:ext cx="55500" cy="555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2"/>
            <p:cNvSpPr/>
            <p:nvPr/>
          </p:nvSpPr>
          <p:spPr>
            <a:xfrm>
              <a:off x="3889932" y="3611366"/>
              <a:ext cx="55500" cy="555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2"/>
            <p:cNvSpPr/>
            <p:nvPr/>
          </p:nvSpPr>
          <p:spPr>
            <a:xfrm>
              <a:off x="3973463" y="3611366"/>
              <a:ext cx="55500" cy="555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2"/>
            <p:cNvSpPr/>
            <p:nvPr/>
          </p:nvSpPr>
          <p:spPr>
            <a:xfrm>
              <a:off x="4141149" y="3599708"/>
              <a:ext cx="1038000" cy="74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2"/>
            <p:cNvSpPr/>
            <p:nvPr/>
          </p:nvSpPr>
          <p:spPr>
            <a:xfrm>
              <a:off x="3774482" y="4455895"/>
              <a:ext cx="1440000" cy="789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2"/>
            <p:cNvSpPr/>
            <p:nvPr/>
          </p:nvSpPr>
          <p:spPr>
            <a:xfrm>
              <a:off x="4752542" y="3716268"/>
              <a:ext cx="441600" cy="7326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91425" lIns="3600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/>
                <a:t>___</a:t>
              </a:r>
              <a:endParaRPr b="1" sz="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/>
                <a:t>___</a:t>
              </a:r>
              <a:endParaRPr b="1" sz="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/>
                <a:t>___</a:t>
              </a:r>
              <a:endParaRPr b="1" sz="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/>
                <a:t>___</a:t>
              </a:r>
              <a:endParaRPr b="1" sz="6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/>
            </a:p>
          </p:txBody>
        </p:sp>
        <p:sp>
          <p:nvSpPr>
            <p:cNvPr id="1218" name="Google Shape;1218;p92"/>
            <p:cNvSpPr/>
            <p:nvPr/>
          </p:nvSpPr>
          <p:spPr>
            <a:xfrm>
              <a:off x="4669127" y="3935890"/>
              <a:ext cx="32100" cy="192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92"/>
            <p:cNvSpPr/>
            <p:nvPr/>
          </p:nvSpPr>
          <p:spPr>
            <a:xfrm>
              <a:off x="4752550" y="3716269"/>
              <a:ext cx="441600" cy="78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0" name="Google Shape;1220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275" y="2603750"/>
            <a:ext cx="1049550" cy="10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75" y="438862"/>
            <a:ext cx="7550051" cy="426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Google Shape;1225;p93"/>
          <p:cNvGrpSpPr/>
          <p:nvPr/>
        </p:nvGrpSpPr>
        <p:grpSpPr>
          <a:xfrm>
            <a:off x="2987400" y="3793812"/>
            <a:ext cx="1440008" cy="961327"/>
            <a:chOff x="4656309" y="1378978"/>
            <a:chExt cx="2426708" cy="1622218"/>
          </a:xfrm>
        </p:grpSpPr>
        <p:grpSp>
          <p:nvGrpSpPr>
            <p:cNvPr id="1226" name="Google Shape;1226;p93"/>
            <p:cNvGrpSpPr/>
            <p:nvPr/>
          </p:nvGrpSpPr>
          <p:grpSpPr>
            <a:xfrm>
              <a:off x="4656309" y="1378978"/>
              <a:ext cx="2426708" cy="1622218"/>
              <a:chOff x="4656309" y="1378978"/>
              <a:chExt cx="2426708" cy="1622218"/>
            </a:xfrm>
          </p:grpSpPr>
          <p:sp>
            <p:nvSpPr>
              <p:cNvPr id="1227" name="Google Shape;1227;p93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8575" rotWithShape="0" algn="bl" dir="5400000" dist="9525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93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93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93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93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93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93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4" name="Google Shape;1234;p93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5" name="Google Shape;1235;p93"/>
          <p:cNvGrpSpPr/>
          <p:nvPr/>
        </p:nvGrpSpPr>
        <p:grpSpPr>
          <a:xfrm>
            <a:off x="7108269" y="233400"/>
            <a:ext cx="720003" cy="720050"/>
            <a:chOff x="6833644" y="3834000"/>
            <a:chExt cx="720003" cy="720050"/>
          </a:xfrm>
        </p:grpSpPr>
        <p:grpSp>
          <p:nvGrpSpPr>
            <p:cNvPr id="1236" name="Google Shape;1236;p93"/>
            <p:cNvGrpSpPr/>
            <p:nvPr/>
          </p:nvGrpSpPr>
          <p:grpSpPr>
            <a:xfrm>
              <a:off x="6923644" y="3834000"/>
              <a:ext cx="630003" cy="720050"/>
              <a:chOff x="7088900" y="2320800"/>
              <a:chExt cx="786816" cy="1043400"/>
            </a:xfrm>
          </p:grpSpPr>
          <p:sp>
            <p:nvSpPr>
              <p:cNvPr id="1237" name="Google Shape;1237;p93"/>
              <p:cNvSpPr/>
              <p:nvPr/>
            </p:nvSpPr>
            <p:spPr>
              <a:xfrm>
                <a:off x="7088900" y="2320800"/>
                <a:ext cx="783000" cy="1043400"/>
              </a:xfrm>
              <a:prstGeom prst="snip1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36000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" sz="800"/>
                  <a:t>script</a:t>
                </a:r>
                <a:endParaRPr b="1" sz="800"/>
              </a:p>
            </p:txBody>
          </p:sp>
          <p:sp>
            <p:nvSpPr>
              <p:cNvPr id="1238" name="Google Shape;1238;p93"/>
              <p:cNvSpPr/>
              <p:nvPr/>
            </p:nvSpPr>
            <p:spPr>
              <a:xfrm>
                <a:off x="7737416" y="2320803"/>
                <a:ext cx="138300" cy="156600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b" bIns="36000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sp>
          <p:nvSpPr>
            <p:cNvPr id="1239" name="Google Shape;1239;p93"/>
            <p:cNvSpPr/>
            <p:nvPr/>
          </p:nvSpPr>
          <p:spPr>
            <a:xfrm>
              <a:off x="6833644" y="3924000"/>
              <a:ext cx="180000" cy="90000"/>
            </a:xfrm>
            <a:prstGeom prst="rect">
              <a:avLst/>
            </a:prstGeom>
            <a:solidFill>
              <a:srgbClr val="FFF2CC"/>
            </a:solidFill>
            <a:ln cap="flat" cmpd="sng" w="1905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40" name="Google Shape;1240;p93"/>
            <p:cNvGrpSpPr/>
            <p:nvPr/>
          </p:nvGrpSpPr>
          <p:grpSpPr>
            <a:xfrm>
              <a:off x="7040944" y="4140000"/>
              <a:ext cx="450000" cy="196226"/>
              <a:chOff x="6777221" y="925779"/>
              <a:chExt cx="450000" cy="192134"/>
            </a:xfrm>
          </p:grpSpPr>
          <p:sp>
            <p:nvSpPr>
              <p:cNvPr id="1241" name="Google Shape;1241;p93"/>
              <p:cNvSpPr/>
              <p:nvPr/>
            </p:nvSpPr>
            <p:spPr>
              <a:xfrm>
                <a:off x="6777221" y="925779"/>
                <a:ext cx="450000" cy="318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93"/>
              <p:cNvSpPr/>
              <p:nvPr/>
            </p:nvSpPr>
            <p:spPr>
              <a:xfrm>
                <a:off x="6777221" y="1005942"/>
                <a:ext cx="450000" cy="318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93"/>
              <p:cNvSpPr/>
              <p:nvPr/>
            </p:nvSpPr>
            <p:spPr>
              <a:xfrm>
                <a:off x="6777225" y="1086113"/>
                <a:ext cx="318300" cy="318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44" name="Google Shape;1244;p93"/>
          <p:cNvGrpSpPr/>
          <p:nvPr/>
        </p:nvGrpSpPr>
        <p:grpSpPr>
          <a:xfrm>
            <a:off x="5486406" y="3561775"/>
            <a:ext cx="630003" cy="720050"/>
            <a:chOff x="745019" y="3914450"/>
            <a:chExt cx="630003" cy="720050"/>
          </a:xfrm>
        </p:grpSpPr>
        <p:grpSp>
          <p:nvGrpSpPr>
            <p:cNvPr id="1245" name="Google Shape;1245;p93"/>
            <p:cNvGrpSpPr/>
            <p:nvPr/>
          </p:nvGrpSpPr>
          <p:grpSpPr>
            <a:xfrm>
              <a:off x="745019" y="3914450"/>
              <a:ext cx="630003" cy="720050"/>
              <a:chOff x="7088900" y="2320800"/>
              <a:chExt cx="786816" cy="1043400"/>
            </a:xfrm>
          </p:grpSpPr>
          <p:sp>
            <p:nvSpPr>
              <p:cNvPr id="1246" name="Google Shape;1246;p93"/>
              <p:cNvSpPr/>
              <p:nvPr/>
            </p:nvSpPr>
            <p:spPr>
              <a:xfrm>
                <a:off x="7088900" y="2320800"/>
                <a:ext cx="783000" cy="1043400"/>
              </a:xfrm>
              <a:prstGeom prst="snip1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19050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36000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/>
              </a:p>
            </p:txBody>
          </p:sp>
          <p:sp>
            <p:nvSpPr>
              <p:cNvPr id="1247" name="Google Shape;1247;p93"/>
              <p:cNvSpPr/>
              <p:nvPr/>
            </p:nvSpPr>
            <p:spPr>
              <a:xfrm>
                <a:off x="7737416" y="2320803"/>
                <a:ext cx="138300" cy="156600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pic>
          <p:nvPicPr>
            <p:cNvPr descr="Run Lighthouse" id="1248" name="Google Shape;124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5375" y="3987783"/>
              <a:ext cx="515650" cy="515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9" name="Google Shape;1249;p93"/>
          <p:cNvGrpSpPr/>
          <p:nvPr/>
        </p:nvGrpSpPr>
        <p:grpSpPr>
          <a:xfrm>
            <a:off x="5165260" y="1482909"/>
            <a:ext cx="1167550" cy="1556391"/>
            <a:chOff x="5165260" y="1482909"/>
            <a:chExt cx="1167550" cy="1556391"/>
          </a:xfrm>
        </p:grpSpPr>
        <p:pic>
          <p:nvPicPr>
            <p:cNvPr descr="Server Icon - Lade PNG und Vektor kostenlos herunter" id="1250" name="Google Shape;1250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94200" y="2098075"/>
              <a:ext cx="941225" cy="94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un Lighthouse" id="1251" name="Google Shape;125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65260" y="1482909"/>
              <a:ext cx="1167550" cy="1167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Run Lighthouse" id="1252" name="Google Shape;125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632" y="4019338"/>
            <a:ext cx="515650" cy="515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3" name="Google Shape;1253;p93"/>
          <p:cNvGrpSpPr/>
          <p:nvPr/>
        </p:nvGrpSpPr>
        <p:grpSpPr>
          <a:xfrm>
            <a:off x="2132218" y="1479077"/>
            <a:ext cx="1167550" cy="1564036"/>
            <a:chOff x="6660393" y="2281665"/>
            <a:chExt cx="1167550" cy="1564036"/>
          </a:xfrm>
        </p:grpSpPr>
        <p:grpSp>
          <p:nvGrpSpPr>
            <p:cNvPr id="1254" name="Google Shape;1254;p93"/>
            <p:cNvGrpSpPr/>
            <p:nvPr/>
          </p:nvGrpSpPr>
          <p:grpSpPr>
            <a:xfrm>
              <a:off x="6908240" y="3084911"/>
              <a:ext cx="760789" cy="760789"/>
              <a:chOff x="6855375" y="3108200"/>
              <a:chExt cx="866700" cy="866700"/>
            </a:xfrm>
          </p:grpSpPr>
          <p:sp>
            <p:nvSpPr>
              <p:cNvPr id="1255" name="Google Shape;1255;p93"/>
              <p:cNvSpPr/>
              <p:nvPr/>
            </p:nvSpPr>
            <p:spPr>
              <a:xfrm>
                <a:off x="6855375" y="3108200"/>
                <a:ext cx="866700" cy="8667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56" name="Google Shape;1256;p93"/>
              <p:cNvGrpSpPr/>
              <p:nvPr/>
            </p:nvGrpSpPr>
            <p:grpSpPr>
              <a:xfrm>
                <a:off x="7008267" y="3290546"/>
                <a:ext cx="306953" cy="344624"/>
                <a:chOff x="2470575" y="1827438"/>
                <a:chExt cx="800400" cy="898629"/>
              </a:xfrm>
            </p:grpSpPr>
            <p:cxnSp>
              <p:nvCxnSpPr>
                <p:cNvPr id="1257" name="Google Shape;1257;p93"/>
                <p:cNvCxnSpPr/>
                <p:nvPr/>
              </p:nvCxnSpPr>
              <p:spPr>
                <a:xfrm>
                  <a:off x="2470575" y="1827438"/>
                  <a:ext cx="800400" cy="462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58" name="Google Shape;1258;p93"/>
                <p:cNvCxnSpPr/>
                <p:nvPr/>
              </p:nvCxnSpPr>
              <p:spPr>
                <a:xfrm flipH="1" rot="10800000">
                  <a:off x="2470575" y="2264067"/>
                  <a:ext cx="800400" cy="462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259" name="Google Shape;1259;p93"/>
              <p:cNvCxnSpPr/>
              <p:nvPr/>
            </p:nvCxnSpPr>
            <p:spPr>
              <a:xfrm>
                <a:off x="7241750" y="3820700"/>
                <a:ext cx="315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Run Lighthouse" id="1260" name="Google Shape;126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0393" y="2281665"/>
              <a:ext cx="1167550" cy="1167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1" name="Google Shape;1261;p93"/>
          <p:cNvGrpSpPr/>
          <p:nvPr/>
        </p:nvGrpSpPr>
        <p:grpSpPr>
          <a:xfrm>
            <a:off x="6931752" y="3138485"/>
            <a:ext cx="717927" cy="961726"/>
            <a:chOff x="6660393" y="2281665"/>
            <a:chExt cx="1167550" cy="1564036"/>
          </a:xfrm>
        </p:grpSpPr>
        <p:grpSp>
          <p:nvGrpSpPr>
            <p:cNvPr id="1262" name="Google Shape;1262;p93"/>
            <p:cNvGrpSpPr/>
            <p:nvPr/>
          </p:nvGrpSpPr>
          <p:grpSpPr>
            <a:xfrm>
              <a:off x="6908240" y="3084911"/>
              <a:ext cx="760789" cy="760789"/>
              <a:chOff x="6855375" y="3108200"/>
              <a:chExt cx="866700" cy="866700"/>
            </a:xfrm>
          </p:grpSpPr>
          <p:sp>
            <p:nvSpPr>
              <p:cNvPr id="1263" name="Google Shape;1263;p93"/>
              <p:cNvSpPr/>
              <p:nvPr/>
            </p:nvSpPr>
            <p:spPr>
              <a:xfrm>
                <a:off x="6855375" y="3108200"/>
                <a:ext cx="866700" cy="866700"/>
              </a:xfrm>
              <a:prstGeom prst="rect">
                <a:avLst/>
              </a:prstGeom>
              <a:solidFill>
                <a:srgbClr val="000000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64" name="Google Shape;1264;p93"/>
              <p:cNvGrpSpPr/>
              <p:nvPr/>
            </p:nvGrpSpPr>
            <p:grpSpPr>
              <a:xfrm>
                <a:off x="7008267" y="3290546"/>
                <a:ext cx="306953" cy="344624"/>
                <a:chOff x="2470575" y="1827438"/>
                <a:chExt cx="800400" cy="898629"/>
              </a:xfrm>
            </p:grpSpPr>
            <p:cxnSp>
              <p:nvCxnSpPr>
                <p:cNvPr id="1265" name="Google Shape;1265;p93"/>
                <p:cNvCxnSpPr/>
                <p:nvPr/>
              </p:nvCxnSpPr>
              <p:spPr>
                <a:xfrm>
                  <a:off x="2470575" y="1827438"/>
                  <a:ext cx="800400" cy="462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66" name="Google Shape;1266;p93"/>
                <p:cNvCxnSpPr/>
                <p:nvPr/>
              </p:nvCxnSpPr>
              <p:spPr>
                <a:xfrm flipH="1" rot="10800000">
                  <a:off x="2470575" y="2264067"/>
                  <a:ext cx="800400" cy="4620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267" name="Google Shape;1267;p93"/>
              <p:cNvCxnSpPr/>
              <p:nvPr/>
            </p:nvCxnSpPr>
            <p:spPr>
              <a:xfrm>
                <a:off x="7241750" y="3820700"/>
                <a:ext cx="315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Run Lighthouse" id="1268" name="Google Shape;1268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0393" y="2281665"/>
              <a:ext cx="1167550" cy="1167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925" y="2090425"/>
            <a:ext cx="1254876" cy="70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88835">
            <a:off x="1721300" y="151312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94"/>
          <p:cNvSpPr txBox="1"/>
          <p:nvPr/>
        </p:nvSpPr>
        <p:spPr>
          <a:xfrm>
            <a:off x="3796400" y="1999575"/>
            <a:ext cx="41298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400">
                <a:latin typeface="Roboto Mono"/>
                <a:ea typeface="Roboto Mono"/>
                <a:cs typeface="Roboto Mono"/>
                <a:sym typeface="Roboto Mono"/>
              </a:rPr>
              <a:t>user-flow CLI</a:t>
            </a:r>
            <a:endParaRPr sz="3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 Mono"/>
                <a:ea typeface="Roboto Mono"/>
                <a:cs typeface="Roboto Mono"/>
                <a:sym typeface="Roboto Mono"/>
              </a:rPr>
              <a:t>lighthouse user flows automated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95"/>
          <p:cNvSpPr/>
          <p:nvPr/>
        </p:nvSpPr>
        <p:spPr>
          <a:xfrm>
            <a:off x="7901700" y="2109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95"/>
          <p:cNvSpPr/>
          <p:nvPr/>
        </p:nvSpPr>
        <p:spPr>
          <a:xfrm>
            <a:off x="5006100" y="2109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95"/>
          <p:cNvSpPr/>
          <p:nvPr/>
        </p:nvSpPr>
        <p:spPr>
          <a:xfrm>
            <a:off x="1799375" y="33283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95"/>
          <p:cNvSpPr/>
          <p:nvPr/>
        </p:nvSpPr>
        <p:spPr>
          <a:xfrm>
            <a:off x="2110500" y="3480750"/>
            <a:ext cx="4248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95"/>
          <p:cNvSpPr/>
          <p:nvPr/>
        </p:nvSpPr>
        <p:spPr>
          <a:xfrm>
            <a:off x="2789975" y="3480750"/>
            <a:ext cx="297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95"/>
          <p:cNvSpPr/>
          <p:nvPr/>
        </p:nvSpPr>
        <p:spPr>
          <a:xfrm>
            <a:off x="3133667" y="3480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95"/>
          <p:cNvSpPr/>
          <p:nvPr/>
        </p:nvSpPr>
        <p:spPr>
          <a:xfrm>
            <a:off x="2600267" y="3480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5"/>
          <p:cNvSpPr/>
          <p:nvPr/>
        </p:nvSpPr>
        <p:spPr>
          <a:xfrm>
            <a:off x="1799375" y="3480750"/>
            <a:ext cx="258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95"/>
          <p:cNvSpPr/>
          <p:nvPr/>
        </p:nvSpPr>
        <p:spPr>
          <a:xfrm>
            <a:off x="2948700" y="3633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95"/>
          <p:cNvSpPr/>
          <p:nvPr/>
        </p:nvSpPr>
        <p:spPr>
          <a:xfrm>
            <a:off x="1990667" y="36331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5"/>
          <p:cNvSpPr/>
          <p:nvPr/>
        </p:nvSpPr>
        <p:spPr>
          <a:xfrm>
            <a:off x="1799375" y="3633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95"/>
          <p:cNvSpPr/>
          <p:nvPr/>
        </p:nvSpPr>
        <p:spPr>
          <a:xfrm>
            <a:off x="2637581" y="3633150"/>
            <a:ext cx="258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95"/>
          <p:cNvSpPr/>
          <p:nvPr/>
        </p:nvSpPr>
        <p:spPr>
          <a:xfrm>
            <a:off x="2008529" y="37855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95"/>
          <p:cNvSpPr/>
          <p:nvPr/>
        </p:nvSpPr>
        <p:spPr>
          <a:xfrm>
            <a:off x="2352221" y="37855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95"/>
          <p:cNvSpPr/>
          <p:nvPr/>
        </p:nvSpPr>
        <p:spPr>
          <a:xfrm>
            <a:off x="1799375" y="3785550"/>
            <a:ext cx="1437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95"/>
          <p:cNvSpPr/>
          <p:nvPr/>
        </p:nvSpPr>
        <p:spPr>
          <a:xfrm>
            <a:off x="2752677" y="3785550"/>
            <a:ext cx="3810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95"/>
          <p:cNvSpPr/>
          <p:nvPr/>
        </p:nvSpPr>
        <p:spPr>
          <a:xfrm>
            <a:off x="2562959" y="37855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95"/>
          <p:cNvSpPr/>
          <p:nvPr/>
        </p:nvSpPr>
        <p:spPr>
          <a:xfrm>
            <a:off x="1799375" y="4485925"/>
            <a:ext cx="5016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95"/>
          <p:cNvSpPr/>
          <p:nvPr/>
        </p:nvSpPr>
        <p:spPr>
          <a:xfrm>
            <a:off x="2354823" y="4485925"/>
            <a:ext cx="2226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95"/>
          <p:cNvSpPr/>
          <p:nvPr/>
        </p:nvSpPr>
        <p:spPr>
          <a:xfrm>
            <a:off x="1799375" y="39379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95"/>
          <p:cNvSpPr/>
          <p:nvPr/>
        </p:nvSpPr>
        <p:spPr>
          <a:xfrm>
            <a:off x="1799375" y="27949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95"/>
          <p:cNvSpPr/>
          <p:nvPr/>
        </p:nvSpPr>
        <p:spPr>
          <a:xfrm>
            <a:off x="1799375" y="46237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95"/>
          <p:cNvSpPr/>
          <p:nvPr/>
        </p:nvSpPr>
        <p:spPr>
          <a:xfrm>
            <a:off x="1799375" y="3198679"/>
            <a:ext cx="3810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5"/>
          <p:cNvSpPr/>
          <p:nvPr/>
        </p:nvSpPr>
        <p:spPr>
          <a:xfrm>
            <a:off x="2224125" y="3198679"/>
            <a:ext cx="2316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95"/>
          <p:cNvSpPr/>
          <p:nvPr/>
        </p:nvSpPr>
        <p:spPr>
          <a:xfrm>
            <a:off x="1799375" y="3070587"/>
            <a:ext cx="3810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95"/>
          <p:cNvSpPr/>
          <p:nvPr/>
        </p:nvSpPr>
        <p:spPr>
          <a:xfrm>
            <a:off x="1990667" y="2490150"/>
            <a:ext cx="297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95"/>
          <p:cNvSpPr/>
          <p:nvPr/>
        </p:nvSpPr>
        <p:spPr>
          <a:xfrm>
            <a:off x="1799375" y="2490150"/>
            <a:ext cx="1437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95"/>
          <p:cNvSpPr/>
          <p:nvPr/>
        </p:nvSpPr>
        <p:spPr>
          <a:xfrm>
            <a:off x="2332781" y="2490150"/>
            <a:ext cx="2589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95"/>
          <p:cNvSpPr/>
          <p:nvPr/>
        </p:nvSpPr>
        <p:spPr>
          <a:xfrm>
            <a:off x="2008529" y="26425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95"/>
          <p:cNvSpPr/>
          <p:nvPr/>
        </p:nvSpPr>
        <p:spPr>
          <a:xfrm>
            <a:off x="2352221" y="2642550"/>
            <a:ext cx="1437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95"/>
          <p:cNvSpPr/>
          <p:nvPr/>
        </p:nvSpPr>
        <p:spPr>
          <a:xfrm>
            <a:off x="1799375" y="26425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95"/>
          <p:cNvSpPr txBox="1"/>
          <p:nvPr/>
        </p:nvSpPr>
        <p:spPr>
          <a:xfrm>
            <a:off x="418275" y="24139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Setup User Flow</a:t>
            </a:r>
            <a:endParaRPr sz="800"/>
          </a:p>
        </p:txBody>
      </p:sp>
      <p:sp>
        <p:nvSpPr>
          <p:cNvPr id="1312" name="Google Shape;1312;p95"/>
          <p:cNvSpPr txBox="1"/>
          <p:nvPr/>
        </p:nvSpPr>
        <p:spPr>
          <a:xfrm>
            <a:off x="418275" y="2718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Navigate</a:t>
            </a:r>
            <a:endParaRPr sz="800"/>
          </a:p>
        </p:txBody>
      </p:sp>
      <p:sp>
        <p:nvSpPr>
          <p:cNvPr id="1313" name="Google Shape;1313;p95"/>
          <p:cNvSpPr txBox="1"/>
          <p:nvPr/>
        </p:nvSpPr>
        <p:spPr>
          <a:xfrm>
            <a:off x="418275" y="35569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>
                <a:solidFill>
                  <a:schemeClr val="dk1"/>
                </a:solidFill>
              </a:rPr>
              <a:t>Interactions</a:t>
            </a:r>
            <a:endParaRPr sz="800"/>
          </a:p>
        </p:txBody>
      </p:sp>
      <p:sp>
        <p:nvSpPr>
          <p:cNvPr id="1314" name="Google Shape;1314;p95"/>
          <p:cNvSpPr txBox="1"/>
          <p:nvPr/>
        </p:nvSpPr>
        <p:spPr>
          <a:xfrm>
            <a:off x="418275" y="4547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800">
                <a:solidFill>
                  <a:schemeClr val="dk1"/>
                </a:solidFill>
              </a:rPr>
              <a:t>Snapshot</a:t>
            </a:r>
            <a:endParaRPr sz="800"/>
          </a:p>
        </p:txBody>
      </p:sp>
      <p:sp>
        <p:nvSpPr>
          <p:cNvPr id="1315" name="Google Shape;1315;p95"/>
          <p:cNvSpPr txBox="1"/>
          <p:nvPr/>
        </p:nvSpPr>
        <p:spPr>
          <a:xfrm>
            <a:off x="418275" y="32521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Start Timespan</a:t>
            </a:r>
            <a:endParaRPr sz="800"/>
          </a:p>
        </p:txBody>
      </p:sp>
      <p:sp>
        <p:nvSpPr>
          <p:cNvPr id="1316" name="Google Shape;1316;p95"/>
          <p:cNvSpPr txBox="1"/>
          <p:nvPr/>
        </p:nvSpPr>
        <p:spPr>
          <a:xfrm>
            <a:off x="418275" y="3861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Stop Timespan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317" name="Google Shape;1317;p95"/>
          <p:cNvSpPr/>
          <p:nvPr/>
        </p:nvSpPr>
        <p:spPr>
          <a:xfrm>
            <a:off x="1812119" y="4335956"/>
            <a:ext cx="1833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95"/>
          <p:cNvSpPr/>
          <p:nvPr/>
        </p:nvSpPr>
        <p:spPr>
          <a:xfrm>
            <a:off x="2040719" y="4335956"/>
            <a:ext cx="1833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95"/>
          <p:cNvSpPr txBox="1"/>
          <p:nvPr/>
        </p:nvSpPr>
        <p:spPr>
          <a:xfrm>
            <a:off x="418275" y="43383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320" name="Google Shape;1320;p95"/>
          <p:cNvSpPr txBox="1"/>
          <p:nvPr/>
        </p:nvSpPr>
        <p:spPr>
          <a:xfrm>
            <a:off x="418275" y="30559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/>
          </a:p>
        </p:txBody>
      </p:sp>
      <p:sp>
        <p:nvSpPr>
          <p:cNvPr id="1321" name="Google Shape;1321;p95"/>
          <p:cNvSpPr/>
          <p:nvPr/>
        </p:nvSpPr>
        <p:spPr>
          <a:xfrm>
            <a:off x="1069874" y="280350"/>
            <a:ext cx="210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95"/>
          <p:cNvSpPr txBox="1"/>
          <p:nvPr/>
        </p:nvSpPr>
        <p:spPr>
          <a:xfrm>
            <a:off x="220975" y="204150"/>
            <a:ext cx="814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Setup</a:t>
            </a:r>
            <a:endParaRPr sz="800"/>
          </a:p>
        </p:txBody>
      </p:sp>
      <p:sp>
        <p:nvSpPr>
          <p:cNvPr id="1323" name="Google Shape;1323;p95"/>
          <p:cNvSpPr/>
          <p:nvPr/>
        </p:nvSpPr>
        <p:spPr>
          <a:xfrm>
            <a:off x="1069874" y="508950"/>
            <a:ext cx="2109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95"/>
          <p:cNvSpPr txBox="1"/>
          <p:nvPr/>
        </p:nvSpPr>
        <p:spPr>
          <a:xfrm>
            <a:off x="220975" y="432750"/>
            <a:ext cx="814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User Flow Mode</a:t>
            </a:r>
            <a:endParaRPr sz="800"/>
          </a:p>
        </p:txBody>
      </p:sp>
      <p:sp>
        <p:nvSpPr>
          <p:cNvPr id="1325" name="Google Shape;1325;p95"/>
          <p:cNvSpPr/>
          <p:nvPr/>
        </p:nvSpPr>
        <p:spPr>
          <a:xfrm>
            <a:off x="1069874" y="737550"/>
            <a:ext cx="2109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95"/>
          <p:cNvSpPr txBox="1"/>
          <p:nvPr/>
        </p:nvSpPr>
        <p:spPr>
          <a:xfrm>
            <a:off x="220975" y="661350"/>
            <a:ext cx="814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Fixtures</a:t>
            </a:r>
            <a:endParaRPr sz="800"/>
          </a:p>
        </p:txBody>
      </p:sp>
      <p:sp>
        <p:nvSpPr>
          <p:cNvPr id="1327" name="Google Shape;1327;p95"/>
          <p:cNvSpPr/>
          <p:nvPr/>
        </p:nvSpPr>
        <p:spPr>
          <a:xfrm>
            <a:off x="1069874" y="966150"/>
            <a:ext cx="2109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95"/>
          <p:cNvSpPr txBox="1"/>
          <p:nvPr/>
        </p:nvSpPr>
        <p:spPr>
          <a:xfrm>
            <a:off x="220975" y="889950"/>
            <a:ext cx="814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Pupeteer</a:t>
            </a:r>
            <a:endParaRPr sz="800"/>
          </a:p>
        </p:txBody>
      </p:sp>
      <p:sp>
        <p:nvSpPr>
          <p:cNvPr id="1329" name="Google Shape;1329;p95"/>
          <p:cNvSpPr/>
          <p:nvPr/>
        </p:nvSpPr>
        <p:spPr>
          <a:xfrm>
            <a:off x="1069874" y="1194750"/>
            <a:ext cx="210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95"/>
          <p:cNvSpPr txBox="1"/>
          <p:nvPr/>
        </p:nvSpPr>
        <p:spPr>
          <a:xfrm>
            <a:off x="220975" y="1118550"/>
            <a:ext cx="814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Interaction</a:t>
            </a:r>
            <a:endParaRPr sz="800"/>
          </a:p>
        </p:txBody>
      </p:sp>
      <p:sp>
        <p:nvSpPr>
          <p:cNvPr id="1331" name="Google Shape;1331;p95"/>
          <p:cNvSpPr/>
          <p:nvPr/>
        </p:nvSpPr>
        <p:spPr>
          <a:xfrm>
            <a:off x="2329377" y="3633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95"/>
          <p:cNvSpPr/>
          <p:nvPr/>
        </p:nvSpPr>
        <p:spPr>
          <a:xfrm>
            <a:off x="2510946" y="3633150"/>
            <a:ext cx="1002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95"/>
          <p:cNvSpPr/>
          <p:nvPr/>
        </p:nvSpPr>
        <p:spPr>
          <a:xfrm>
            <a:off x="2279298" y="4335956"/>
            <a:ext cx="4134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5"/>
          <p:cNvSpPr/>
          <p:nvPr/>
        </p:nvSpPr>
        <p:spPr>
          <a:xfrm>
            <a:off x="7895375" y="33283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5"/>
          <p:cNvSpPr/>
          <p:nvPr/>
        </p:nvSpPr>
        <p:spPr>
          <a:xfrm>
            <a:off x="7895375" y="3480750"/>
            <a:ext cx="4248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95"/>
          <p:cNvSpPr/>
          <p:nvPr/>
        </p:nvSpPr>
        <p:spPr>
          <a:xfrm>
            <a:off x="8073781" y="3633150"/>
            <a:ext cx="258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95"/>
          <p:cNvSpPr/>
          <p:nvPr/>
        </p:nvSpPr>
        <p:spPr>
          <a:xfrm>
            <a:off x="7895375" y="37855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95"/>
          <p:cNvSpPr/>
          <p:nvPr/>
        </p:nvSpPr>
        <p:spPr>
          <a:xfrm>
            <a:off x="8242354" y="3785550"/>
            <a:ext cx="3810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95"/>
          <p:cNvSpPr/>
          <p:nvPr/>
        </p:nvSpPr>
        <p:spPr>
          <a:xfrm>
            <a:off x="7895375" y="39379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95"/>
          <p:cNvSpPr/>
          <p:nvPr/>
        </p:nvSpPr>
        <p:spPr>
          <a:xfrm>
            <a:off x="7895375" y="27949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95"/>
          <p:cNvSpPr/>
          <p:nvPr/>
        </p:nvSpPr>
        <p:spPr>
          <a:xfrm>
            <a:off x="7895375" y="46237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95"/>
          <p:cNvSpPr txBox="1"/>
          <p:nvPr/>
        </p:nvSpPr>
        <p:spPr>
          <a:xfrm>
            <a:off x="6514275" y="24901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Setup User Flow</a:t>
            </a:r>
            <a:endParaRPr sz="800"/>
          </a:p>
        </p:txBody>
      </p:sp>
      <p:sp>
        <p:nvSpPr>
          <p:cNvPr id="1343" name="Google Shape;1343;p95"/>
          <p:cNvSpPr txBox="1"/>
          <p:nvPr/>
        </p:nvSpPr>
        <p:spPr>
          <a:xfrm>
            <a:off x="6514275" y="2718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Navigate</a:t>
            </a:r>
            <a:endParaRPr sz="800"/>
          </a:p>
        </p:txBody>
      </p:sp>
      <p:sp>
        <p:nvSpPr>
          <p:cNvPr id="1344" name="Google Shape;1344;p95"/>
          <p:cNvSpPr txBox="1"/>
          <p:nvPr/>
        </p:nvSpPr>
        <p:spPr>
          <a:xfrm>
            <a:off x="6514275" y="35569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Interactions</a:t>
            </a:r>
            <a:endParaRPr sz="800"/>
          </a:p>
        </p:txBody>
      </p:sp>
      <p:sp>
        <p:nvSpPr>
          <p:cNvPr id="1345" name="Google Shape;1345;p95"/>
          <p:cNvSpPr txBox="1"/>
          <p:nvPr/>
        </p:nvSpPr>
        <p:spPr>
          <a:xfrm>
            <a:off x="6514275" y="4547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Snapshot</a:t>
            </a:r>
            <a:endParaRPr sz="800"/>
          </a:p>
        </p:txBody>
      </p:sp>
      <p:sp>
        <p:nvSpPr>
          <p:cNvPr id="1346" name="Google Shape;1346;p95"/>
          <p:cNvSpPr txBox="1"/>
          <p:nvPr/>
        </p:nvSpPr>
        <p:spPr>
          <a:xfrm>
            <a:off x="6514275" y="32521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Start Timespan</a:t>
            </a:r>
            <a:endParaRPr sz="800"/>
          </a:p>
        </p:txBody>
      </p:sp>
      <p:sp>
        <p:nvSpPr>
          <p:cNvPr id="1347" name="Google Shape;1347;p95"/>
          <p:cNvSpPr txBox="1"/>
          <p:nvPr/>
        </p:nvSpPr>
        <p:spPr>
          <a:xfrm>
            <a:off x="6514275" y="3861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Stop Timespan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348" name="Google Shape;1348;p95"/>
          <p:cNvSpPr txBox="1"/>
          <p:nvPr/>
        </p:nvSpPr>
        <p:spPr>
          <a:xfrm>
            <a:off x="6514275" y="43383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349" name="Google Shape;1349;p95"/>
          <p:cNvSpPr txBox="1"/>
          <p:nvPr/>
        </p:nvSpPr>
        <p:spPr>
          <a:xfrm>
            <a:off x="6514275" y="30559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/>
          </a:p>
        </p:txBody>
      </p:sp>
      <p:sp>
        <p:nvSpPr>
          <p:cNvPr id="1350" name="Google Shape;1350;p95"/>
          <p:cNvSpPr/>
          <p:nvPr/>
        </p:nvSpPr>
        <p:spPr>
          <a:xfrm>
            <a:off x="7895375" y="3633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95"/>
          <p:cNvSpPr/>
          <p:nvPr/>
        </p:nvSpPr>
        <p:spPr>
          <a:xfrm>
            <a:off x="7895375" y="4473771"/>
            <a:ext cx="4134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95"/>
          <p:cNvSpPr txBox="1"/>
          <p:nvPr/>
        </p:nvSpPr>
        <p:spPr>
          <a:xfrm>
            <a:off x="6514275" y="20329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Import</a:t>
            </a:r>
            <a:endParaRPr sz="800"/>
          </a:p>
        </p:txBody>
      </p:sp>
      <p:sp>
        <p:nvSpPr>
          <p:cNvPr id="1353" name="Google Shape;1353;p95"/>
          <p:cNvSpPr/>
          <p:nvPr/>
        </p:nvSpPr>
        <p:spPr>
          <a:xfrm>
            <a:off x="8091408" y="2109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95"/>
          <p:cNvSpPr/>
          <p:nvPr/>
        </p:nvSpPr>
        <p:spPr>
          <a:xfrm>
            <a:off x="2454324" y="356550"/>
            <a:ext cx="210900" cy="729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95"/>
          <p:cNvSpPr txBox="1"/>
          <p:nvPr/>
        </p:nvSpPr>
        <p:spPr>
          <a:xfrm>
            <a:off x="1605425" y="280350"/>
            <a:ext cx="814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UF</a:t>
            </a:r>
            <a:endParaRPr sz="800"/>
          </a:p>
        </p:txBody>
      </p:sp>
      <p:sp>
        <p:nvSpPr>
          <p:cNvPr id="1356" name="Google Shape;1356;p95"/>
          <p:cNvSpPr/>
          <p:nvPr/>
        </p:nvSpPr>
        <p:spPr>
          <a:xfrm>
            <a:off x="8367369" y="3633156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95"/>
          <p:cNvSpPr/>
          <p:nvPr/>
        </p:nvSpPr>
        <p:spPr>
          <a:xfrm>
            <a:off x="8670835" y="3785556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95"/>
          <p:cNvSpPr/>
          <p:nvPr/>
        </p:nvSpPr>
        <p:spPr>
          <a:xfrm>
            <a:off x="8360994" y="3480756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95"/>
          <p:cNvSpPr/>
          <p:nvPr/>
        </p:nvSpPr>
        <p:spPr>
          <a:xfrm>
            <a:off x="8355754" y="4473771"/>
            <a:ext cx="1437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95"/>
          <p:cNvSpPr/>
          <p:nvPr/>
        </p:nvSpPr>
        <p:spPr>
          <a:xfrm>
            <a:off x="4999775" y="33283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95"/>
          <p:cNvSpPr/>
          <p:nvPr/>
        </p:nvSpPr>
        <p:spPr>
          <a:xfrm>
            <a:off x="5310900" y="3480750"/>
            <a:ext cx="4248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5"/>
          <p:cNvSpPr/>
          <p:nvPr/>
        </p:nvSpPr>
        <p:spPr>
          <a:xfrm>
            <a:off x="5990375" y="3480750"/>
            <a:ext cx="297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95"/>
          <p:cNvSpPr/>
          <p:nvPr/>
        </p:nvSpPr>
        <p:spPr>
          <a:xfrm>
            <a:off x="6334067" y="3480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95"/>
          <p:cNvSpPr/>
          <p:nvPr/>
        </p:nvSpPr>
        <p:spPr>
          <a:xfrm>
            <a:off x="5800667" y="34807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95"/>
          <p:cNvSpPr/>
          <p:nvPr/>
        </p:nvSpPr>
        <p:spPr>
          <a:xfrm>
            <a:off x="4999775" y="3480750"/>
            <a:ext cx="2589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95"/>
          <p:cNvSpPr/>
          <p:nvPr/>
        </p:nvSpPr>
        <p:spPr>
          <a:xfrm>
            <a:off x="6149100" y="3633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95"/>
          <p:cNvSpPr/>
          <p:nvPr/>
        </p:nvSpPr>
        <p:spPr>
          <a:xfrm>
            <a:off x="5191067" y="36331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95"/>
          <p:cNvSpPr/>
          <p:nvPr/>
        </p:nvSpPr>
        <p:spPr>
          <a:xfrm>
            <a:off x="4999775" y="3633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95"/>
          <p:cNvSpPr/>
          <p:nvPr/>
        </p:nvSpPr>
        <p:spPr>
          <a:xfrm>
            <a:off x="5837981" y="3633150"/>
            <a:ext cx="258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95"/>
          <p:cNvSpPr/>
          <p:nvPr/>
        </p:nvSpPr>
        <p:spPr>
          <a:xfrm>
            <a:off x="5208929" y="37855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95"/>
          <p:cNvSpPr/>
          <p:nvPr/>
        </p:nvSpPr>
        <p:spPr>
          <a:xfrm>
            <a:off x="5552621" y="37855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95"/>
          <p:cNvSpPr/>
          <p:nvPr/>
        </p:nvSpPr>
        <p:spPr>
          <a:xfrm>
            <a:off x="4999775" y="3785550"/>
            <a:ext cx="1437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95"/>
          <p:cNvSpPr/>
          <p:nvPr/>
        </p:nvSpPr>
        <p:spPr>
          <a:xfrm>
            <a:off x="5953077" y="3785550"/>
            <a:ext cx="3810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95"/>
          <p:cNvSpPr/>
          <p:nvPr/>
        </p:nvSpPr>
        <p:spPr>
          <a:xfrm>
            <a:off x="5763359" y="37855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95"/>
          <p:cNvSpPr/>
          <p:nvPr/>
        </p:nvSpPr>
        <p:spPr>
          <a:xfrm>
            <a:off x="4999775" y="4485925"/>
            <a:ext cx="5016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95"/>
          <p:cNvSpPr/>
          <p:nvPr/>
        </p:nvSpPr>
        <p:spPr>
          <a:xfrm>
            <a:off x="5555223" y="4485925"/>
            <a:ext cx="2226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5"/>
          <p:cNvSpPr/>
          <p:nvPr/>
        </p:nvSpPr>
        <p:spPr>
          <a:xfrm>
            <a:off x="4999775" y="39379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95"/>
          <p:cNvSpPr/>
          <p:nvPr/>
        </p:nvSpPr>
        <p:spPr>
          <a:xfrm>
            <a:off x="4999775" y="27949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95"/>
          <p:cNvSpPr/>
          <p:nvPr/>
        </p:nvSpPr>
        <p:spPr>
          <a:xfrm>
            <a:off x="4999775" y="4623750"/>
            <a:ext cx="5835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95"/>
          <p:cNvSpPr/>
          <p:nvPr/>
        </p:nvSpPr>
        <p:spPr>
          <a:xfrm>
            <a:off x="4999775" y="3198679"/>
            <a:ext cx="3810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95"/>
          <p:cNvSpPr/>
          <p:nvPr/>
        </p:nvSpPr>
        <p:spPr>
          <a:xfrm>
            <a:off x="5424525" y="3198679"/>
            <a:ext cx="2316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95"/>
          <p:cNvSpPr/>
          <p:nvPr/>
        </p:nvSpPr>
        <p:spPr>
          <a:xfrm>
            <a:off x="5208929" y="2642550"/>
            <a:ext cx="2979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95"/>
          <p:cNvSpPr/>
          <p:nvPr/>
        </p:nvSpPr>
        <p:spPr>
          <a:xfrm>
            <a:off x="5552621" y="26425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95"/>
          <p:cNvSpPr txBox="1"/>
          <p:nvPr/>
        </p:nvSpPr>
        <p:spPr>
          <a:xfrm>
            <a:off x="3618675" y="24901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Setup User Flow</a:t>
            </a:r>
            <a:endParaRPr sz="800"/>
          </a:p>
        </p:txBody>
      </p:sp>
      <p:sp>
        <p:nvSpPr>
          <p:cNvPr id="1385" name="Google Shape;1385;p95"/>
          <p:cNvSpPr txBox="1"/>
          <p:nvPr/>
        </p:nvSpPr>
        <p:spPr>
          <a:xfrm>
            <a:off x="3618675" y="2718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Navigate</a:t>
            </a:r>
            <a:endParaRPr sz="800"/>
          </a:p>
        </p:txBody>
      </p:sp>
      <p:sp>
        <p:nvSpPr>
          <p:cNvPr id="1386" name="Google Shape;1386;p95"/>
          <p:cNvSpPr txBox="1"/>
          <p:nvPr/>
        </p:nvSpPr>
        <p:spPr>
          <a:xfrm>
            <a:off x="3618675" y="35569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Interactions</a:t>
            </a:r>
            <a:endParaRPr sz="800"/>
          </a:p>
        </p:txBody>
      </p:sp>
      <p:sp>
        <p:nvSpPr>
          <p:cNvPr id="1387" name="Google Shape;1387;p95"/>
          <p:cNvSpPr txBox="1"/>
          <p:nvPr/>
        </p:nvSpPr>
        <p:spPr>
          <a:xfrm>
            <a:off x="3618675" y="45475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Snapshot</a:t>
            </a:r>
            <a:endParaRPr sz="800"/>
          </a:p>
        </p:txBody>
      </p:sp>
      <p:sp>
        <p:nvSpPr>
          <p:cNvPr id="1388" name="Google Shape;1388;p95"/>
          <p:cNvSpPr txBox="1"/>
          <p:nvPr/>
        </p:nvSpPr>
        <p:spPr>
          <a:xfrm>
            <a:off x="3618675" y="32521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Start Timespan</a:t>
            </a:r>
            <a:endParaRPr sz="800"/>
          </a:p>
        </p:txBody>
      </p:sp>
      <p:sp>
        <p:nvSpPr>
          <p:cNvPr id="1389" name="Google Shape;1389;p95"/>
          <p:cNvSpPr txBox="1"/>
          <p:nvPr/>
        </p:nvSpPr>
        <p:spPr>
          <a:xfrm>
            <a:off x="3618675" y="38617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Stop Timespan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390" name="Google Shape;1390;p95"/>
          <p:cNvSpPr/>
          <p:nvPr/>
        </p:nvSpPr>
        <p:spPr>
          <a:xfrm>
            <a:off x="5012519" y="4335956"/>
            <a:ext cx="1833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95"/>
          <p:cNvSpPr/>
          <p:nvPr/>
        </p:nvSpPr>
        <p:spPr>
          <a:xfrm>
            <a:off x="5241119" y="4335956"/>
            <a:ext cx="1833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95"/>
          <p:cNvSpPr txBox="1"/>
          <p:nvPr/>
        </p:nvSpPr>
        <p:spPr>
          <a:xfrm>
            <a:off x="3618675" y="43383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393" name="Google Shape;1393;p95"/>
          <p:cNvSpPr txBox="1"/>
          <p:nvPr/>
        </p:nvSpPr>
        <p:spPr>
          <a:xfrm>
            <a:off x="3618675" y="3055996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</a:rPr>
              <a:t>Await Ready</a:t>
            </a:r>
            <a:endParaRPr sz="800"/>
          </a:p>
        </p:txBody>
      </p:sp>
      <p:sp>
        <p:nvSpPr>
          <p:cNvPr id="1394" name="Google Shape;1394;p95"/>
          <p:cNvSpPr/>
          <p:nvPr/>
        </p:nvSpPr>
        <p:spPr>
          <a:xfrm>
            <a:off x="5529777" y="3633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95"/>
          <p:cNvSpPr/>
          <p:nvPr/>
        </p:nvSpPr>
        <p:spPr>
          <a:xfrm>
            <a:off x="5711346" y="3633150"/>
            <a:ext cx="1002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95"/>
          <p:cNvSpPr/>
          <p:nvPr/>
        </p:nvSpPr>
        <p:spPr>
          <a:xfrm>
            <a:off x="5479698" y="4335956"/>
            <a:ext cx="413400" cy="72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95"/>
          <p:cNvSpPr txBox="1"/>
          <p:nvPr/>
        </p:nvSpPr>
        <p:spPr>
          <a:xfrm>
            <a:off x="3618675" y="20329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Import</a:t>
            </a:r>
            <a:endParaRPr sz="800"/>
          </a:p>
        </p:txBody>
      </p:sp>
      <p:sp>
        <p:nvSpPr>
          <p:cNvPr id="1398" name="Google Shape;1398;p95"/>
          <p:cNvSpPr/>
          <p:nvPr/>
        </p:nvSpPr>
        <p:spPr>
          <a:xfrm>
            <a:off x="5186085" y="2109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95"/>
          <p:cNvSpPr/>
          <p:nvPr/>
        </p:nvSpPr>
        <p:spPr>
          <a:xfrm>
            <a:off x="2454324" y="585150"/>
            <a:ext cx="210900" cy="729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95"/>
          <p:cNvSpPr txBox="1"/>
          <p:nvPr/>
        </p:nvSpPr>
        <p:spPr>
          <a:xfrm>
            <a:off x="1605425" y="508950"/>
            <a:ext cx="814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UFO</a:t>
            </a:r>
            <a:endParaRPr sz="800"/>
          </a:p>
        </p:txBody>
      </p:sp>
      <p:sp>
        <p:nvSpPr>
          <p:cNvPr id="1401" name="Google Shape;1401;p95"/>
          <p:cNvSpPr/>
          <p:nvPr/>
        </p:nvSpPr>
        <p:spPr>
          <a:xfrm>
            <a:off x="5019425" y="2642546"/>
            <a:ext cx="143700" cy="729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95"/>
          <p:cNvSpPr/>
          <p:nvPr/>
        </p:nvSpPr>
        <p:spPr>
          <a:xfrm>
            <a:off x="2173680" y="2337750"/>
            <a:ext cx="2352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95"/>
          <p:cNvSpPr/>
          <p:nvPr/>
        </p:nvSpPr>
        <p:spPr>
          <a:xfrm>
            <a:off x="2034425" y="2337750"/>
            <a:ext cx="113400" cy="72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95"/>
          <p:cNvSpPr/>
          <p:nvPr/>
        </p:nvSpPr>
        <p:spPr>
          <a:xfrm>
            <a:off x="1804283" y="2337750"/>
            <a:ext cx="2043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95"/>
          <p:cNvSpPr/>
          <p:nvPr/>
        </p:nvSpPr>
        <p:spPr>
          <a:xfrm>
            <a:off x="2452733" y="2337750"/>
            <a:ext cx="113400" cy="7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95"/>
          <p:cNvSpPr txBox="1"/>
          <p:nvPr/>
        </p:nvSpPr>
        <p:spPr>
          <a:xfrm>
            <a:off x="418275" y="2032950"/>
            <a:ext cx="12855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Import</a:t>
            </a:r>
            <a:endParaRPr sz="800"/>
          </a:p>
        </p:txBody>
      </p:sp>
      <p:sp>
        <p:nvSpPr>
          <p:cNvPr id="1407" name="Google Shape;1407;p95"/>
          <p:cNvSpPr/>
          <p:nvPr/>
        </p:nvSpPr>
        <p:spPr>
          <a:xfrm>
            <a:off x="1805700" y="2109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95"/>
          <p:cNvSpPr/>
          <p:nvPr/>
        </p:nvSpPr>
        <p:spPr>
          <a:xfrm>
            <a:off x="1987269" y="2109150"/>
            <a:ext cx="143700" cy="72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95"/>
          <p:cNvSpPr txBox="1"/>
          <p:nvPr/>
        </p:nvSpPr>
        <p:spPr>
          <a:xfrm>
            <a:off x="841275" y="1662150"/>
            <a:ext cx="1556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Default</a:t>
            </a:r>
            <a:endParaRPr/>
          </a:p>
        </p:txBody>
      </p:sp>
      <p:sp>
        <p:nvSpPr>
          <p:cNvPr id="1410" name="Google Shape;1410;p95"/>
          <p:cNvSpPr txBox="1"/>
          <p:nvPr/>
        </p:nvSpPr>
        <p:spPr>
          <a:xfrm>
            <a:off x="3965475" y="1662150"/>
            <a:ext cx="1556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CLI</a:t>
            </a:r>
            <a:endParaRPr/>
          </a:p>
        </p:txBody>
      </p:sp>
      <p:sp>
        <p:nvSpPr>
          <p:cNvPr id="1411" name="Google Shape;1411;p95"/>
          <p:cNvSpPr txBox="1"/>
          <p:nvPr/>
        </p:nvSpPr>
        <p:spPr>
          <a:xfrm>
            <a:off x="6861075" y="1662150"/>
            <a:ext cx="15564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UFO’s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838" y="471550"/>
            <a:ext cx="7456324" cy="42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